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2" r:id="rId3"/>
    <p:sldId id="264" r:id="rId4"/>
    <p:sldId id="257" r:id="rId5"/>
    <p:sldId id="265" r:id="rId6"/>
    <p:sldId id="258" r:id="rId7"/>
    <p:sldId id="266" r:id="rId8"/>
    <p:sldId id="259" r:id="rId9"/>
    <p:sldId id="267" r:id="rId10"/>
    <p:sldId id="260" r:id="rId11"/>
    <p:sldId id="261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per" userId="7959b4d1-f988-493a-8424-32955b2c5801" providerId="ADAL" clId="{35F477DE-0298-4822-8448-6386D24DE27A}"/>
    <pc:docChg chg="undo redo custSel modSld">
      <pc:chgData name="Casper" userId="7959b4d1-f988-493a-8424-32955b2c5801" providerId="ADAL" clId="{35F477DE-0298-4822-8448-6386D24DE27A}" dt="2022-11-03T11:43:44.044" v="276" actId="1076"/>
      <pc:docMkLst>
        <pc:docMk/>
      </pc:docMkLst>
      <pc:sldChg chg="modSp mod">
        <pc:chgData name="Casper" userId="7959b4d1-f988-493a-8424-32955b2c5801" providerId="ADAL" clId="{35F477DE-0298-4822-8448-6386D24DE27A}" dt="2022-11-03T11:43:44.044" v="276" actId="1076"/>
        <pc:sldMkLst>
          <pc:docMk/>
          <pc:sldMk cId="311874782" sldId="257"/>
        </pc:sldMkLst>
        <pc:spChg chg="mod">
          <ac:chgData name="Casper" userId="7959b4d1-f988-493a-8424-32955b2c5801" providerId="ADAL" clId="{35F477DE-0298-4822-8448-6386D24DE27A}" dt="2022-11-03T11:43:41.156" v="275" actId="20577"/>
          <ac:spMkLst>
            <pc:docMk/>
            <pc:sldMk cId="311874782" sldId="257"/>
            <ac:spMk id="3" creationId="{E649947E-5EE5-4E13-5914-0AD39379DDB9}"/>
          </ac:spMkLst>
        </pc:spChg>
        <pc:picChg chg="mod">
          <ac:chgData name="Casper" userId="7959b4d1-f988-493a-8424-32955b2c5801" providerId="ADAL" clId="{35F477DE-0298-4822-8448-6386D24DE27A}" dt="2022-11-03T11:43:44.044" v="276" actId="1076"/>
          <ac:picMkLst>
            <pc:docMk/>
            <pc:sldMk cId="311874782" sldId="257"/>
            <ac:picMk id="6" creationId="{5F32B642-2E4A-40AD-47FF-6468ED0F3E39}"/>
          </ac:picMkLst>
        </pc:picChg>
      </pc:sldChg>
      <pc:sldChg chg="modSp mod">
        <pc:chgData name="Casper" userId="7959b4d1-f988-493a-8424-32955b2c5801" providerId="ADAL" clId="{35F477DE-0298-4822-8448-6386D24DE27A}" dt="2022-11-03T11:33:50.282" v="215" actId="20577"/>
        <pc:sldMkLst>
          <pc:docMk/>
          <pc:sldMk cId="396296102" sldId="258"/>
        </pc:sldMkLst>
        <pc:spChg chg="mod">
          <ac:chgData name="Casper" userId="7959b4d1-f988-493a-8424-32955b2c5801" providerId="ADAL" clId="{35F477DE-0298-4822-8448-6386D24DE27A}" dt="2022-11-03T11:33:50.282" v="215" actId="20577"/>
          <ac:spMkLst>
            <pc:docMk/>
            <pc:sldMk cId="396296102" sldId="258"/>
            <ac:spMk id="3" creationId="{CD8975FA-6D56-E59F-D447-C9C60ABD6564}"/>
          </ac:spMkLst>
        </pc:spChg>
      </pc:sldChg>
      <pc:sldChg chg="modSp mod">
        <pc:chgData name="Casper" userId="7959b4d1-f988-493a-8424-32955b2c5801" providerId="ADAL" clId="{35F477DE-0298-4822-8448-6386D24DE27A}" dt="2022-11-03T11:43:16.386" v="272" actId="20577"/>
        <pc:sldMkLst>
          <pc:docMk/>
          <pc:sldMk cId="3662277290" sldId="259"/>
        </pc:sldMkLst>
        <pc:spChg chg="mod">
          <ac:chgData name="Casper" userId="7959b4d1-f988-493a-8424-32955b2c5801" providerId="ADAL" clId="{35F477DE-0298-4822-8448-6386D24DE27A}" dt="2022-11-03T11:43:16.386" v="272" actId="20577"/>
          <ac:spMkLst>
            <pc:docMk/>
            <pc:sldMk cId="3662277290" sldId="259"/>
            <ac:spMk id="3" creationId="{F50585F9-DFEA-6B9A-171B-8F407B8B3E70}"/>
          </ac:spMkLst>
        </pc:spChg>
      </pc:sldChg>
      <pc:sldChg chg="modSp mod">
        <pc:chgData name="Casper" userId="7959b4d1-f988-493a-8424-32955b2c5801" providerId="ADAL" clId="{35F477DE-0298-4822-8448-6386D24DE27A}" dt="2022-11-03T11:42:18.741" v="251" actId="20577"/>
        <pc:sldMkLst>
          <pc:docMk/>
          <pc:sldMk cId="993625955" sldId="260"/>
        </pc:sldMkLst>
        <pc:spChg chg="mod">
          <ac:chgData name="Casper" userId="7959b4d1-f988-493a-8424-32955b2c5801" providerId="ADAL" clId="{35F477DE-0298-4822-8448-6386D24DE27A}" dt="2022-11-03T11:42:18.741" v="251" actId="20577"/>
          <ac:spMkLst>
            <pc:docMk/>
            <pc:sldMk cId="993625955" sldId="260"/>
            <ac:spMk id="16" creationId="{3964CB18-20F8-1B3E-1A1D-38F812C29F45}"/>
          </ac:spMkLst>
        </pc:spChg>
      </pc:sldChg>
      <pc:sldChg chg="modSp mod">
        <pc:chgData name="Casper" userId="7959b4d1-f988-493a-8424-32955b2c5801" providerId="ADAL" clId="{35F477DE-0298-4822-8448-6386D24DE27A}" dt="2022-11-03T11:42:29.994" v="261" actId="20577"/>
        <pc:sldMkLst>
          <pc:docMk/>
          <pc:sldMk cId="157476283" sldId="262"/>
        </pc:sldMkLst>
        <pc:spChg chg="mod">
          <ac:chgData name="Casper" userId="7959b4d1-f988-493a-8424-32955b2c5801" providerId="ADAL" clId="{35F477DE-0298-4822-8448-6386D24DE27A}" dt="2022-11-03T11:42:29.994" v="261" actId="20577"/>
          <ac:spMkLst>
            <pc:docMk/>
            <pc:sldMk cId="157476283" sldId="262"/>
            <ac:spMk id="3" creationId="{D0BF5937-5C6A-A5F6-C929-EB59440C7464}"/>
          </ac:spMkLst>
        </pc:spChg>
      </pc:sldChg>
    </pc:docChg>
  </pc:docChgLst>
  <pc:docChgLst>
    <pc:chgData name="Casper" userId="7959b4d1-f988-493a-8424-32955b2c5801" providerId="ADAL" clId="{ABD43088-0094-4216-AB6A-9435B907C94C}"/>
    <pc:docChg chg="undo custSel addSld delSld modSld sldOrd">
      <pc:chgData name="Casper" userId="7959b4d1-f988-493a-8424-32955b2c5801" providerId="ADAL" clId="{ABD43088-0094-4216-AB6A-9435B907C94C}" dt="2022-11-02T10:26:54.161" v="3892" actId="20577"/>
      <pc:docMkLst>
        <pc:docMk/>
      </pc:docMkLst>
      <pc:sldChg chg="addSp delSp modSp new add del mod">
        <pc:chgData name="Casper" userId="7959b4d1-f988-493a-8424-32955b2c5801" providerId="ADAL" clId="{ABD43088-0094-4216-AB6A-9435B907C94C}" dt="2022-11-01T13:24:53.334" v="3645" actId="20577"/>
        <pc:sldMkLst>
          <pc:docMk/>
          <pc:sldMk cId="4030705792" sldId="256"/>
        </pc:sldMkLst>
        <pc:spChg chg="mod">
          <ac:chgData name="Casper" userId="7959b4d1-f988-493a-8424-32955b2c5801" providerId="ADAL" clId="{ABD43088-0094-4216-AB6A-9435B907C94C}" dt="2022-11-01T13:13:22.279" v="3070" actId="20577"/>
          <ac:spMkLst>
            <pc:docMk/>
            <pc:sldMk cId="4030705792" sldId="256"/>
            <ac:spMk id="2" creationId="{E3D658CE-FF82-0DBF-695E-11812C04A46E}"/>
          </ac:spMkLst>
        </pc:spChg>
        <pc:spChg chg="add del mod">
          <ac:chgData name="Casper" userId="7959b4d1-f988-493a-8424-32955b2c5801" providerId="ADAL" clId="{ABD43088-0094-4216-AB6A-9435B907C94C}" dt="2022-11-01T13:24:53.334" v="3645" actId="20577"/>
          <ac:spMkLst>
            <pc:docMk/>
            <pc:sldMk cId="4030705792" sldId="256"/>
            <ac:spMk id="3" creationId="{C0528310-2A8E-D10A-817F-A0438199D89F}"/>
          </ac:spMkLst>
        </pc:spChg>
        <pc:spChg chg="add del">
          <ac:chgData name="Casper" userId="7959b4d1-f988-493a-8424-32955b2c5801" providerId="ADAL" clId="{ABD43088-0094-4216-AB6A-9435B907C94C}" dt="2022-11-01T13:13:10.420" v="3060"/>
          <ac:spMkLst>
            <pc:docMk/>
            <pc:sldMk cId="4030705792" sldId="256"/>
            <ac:spMk id="4" creationId="{87A56CF9-7400-4789-819C-3DA1562C7D67}"/>
          </ac:spMkLst>
        </pc:spChg>
        <pc:spChg chg="add del mod">
          <ac:chgData name="Casper" userId="7959b4d1-f988-493a-8424-32955b2c5801" providerId="ADAL" clId="{ABD43088-0094-4216-AB6A-9435B907C94C}" dt="2022-11-01T13:13:14.963" v="3063"/>
          <ac:spMkLst>
            <pc:docMk/>
            <pc:sldMk cId="4030705792" sldId="256"/>
            <ac:spMk id="5" creationId="{5B038BDC-F197-5AC5-0A15-EBA999C85888}"/>
          </ac:spMkLst>
        </pc:spChg>
        <pc:picChg chg="add mod">
          <ac:chgData name="Casper" userId="7959b4d1-f988-493a-8424-32955b2c5801" providerId="ADAL" clId="{ABD43088-0094-4216-AB6A-9435B907C94C}" dt="2022-10-31T10:05:35.448" v="3024" actId="1076"/>
          <ac:picMkLst>
            <pc:docMk/>
            <pc:sldMk cId="4030705792" sldId="256"/>
            <ac:picMk id="4098" creationId="{DF3B6372-962C-4A6E-4C3A-0EF7583C37F3}"/>
          </ac:picMkLst>
        </pc:picChg>
      </pc:sldChg>
      <pc:sldChg chg="addSp delSp modSp new mod ord setBg delAnim modAnim setClrOvrMap">
        <pc:chgData name="Casper" userId="7959b4d1-f988-493a-8424-32955b2c5801" providerId="ADAL" clId="{ABD43088-0094-4216-AB6A-9435B907C94C}" dt="2022-11-02T10:19:27.223" v="3752"/>
        <pc:sldMkLst>
          <pc:docMk/>
          <pc:sldMk cId="311874782" sldId="257"/>
        </pc:sldMkLst>
        <pc:spChg chg="mod">
          <ac:chgData name="Casper" userId="7959b4d1-f988-493a-8424-32955b2c5801" providerId="ADAL" clId="{ABD43088-0094-4216-AB6A-9435B907C94C}" dt="2022-11-01T13:16:07.945" v="3165" actId="20577"/>
          <ac:spMkLst>
            <pc:docMk/>
            <pc:sldMk cId="311874782" sldId="257"/>
            <ac:spMk id="2" creationId="{5A89077C-8341-B429-458B-841F783DE56C}"/>
          </ac:spMkLst>
        </pc:spChg>
        <pc:spChg chg="mod">
          <ac:chgData name="Casper" userId="7959b4d1-f988-493a-8424-32955b2c5801" providerId="ADAL" clId="{ABD43088-0094-4216-AB6A-9435B907C94C}" dt="2022-11-01T13:14:09.509" v="3076"/>
          <ac:spMkLst>
            <pc:docMk/>
            <pc:sldMk cId="311874782" sldId="257"/>
            <ac:spMk id="3" creationId="{E649947E-5EE5-4E13-5914-0AD39379DDB9}"/>
          </ac:spMkLst>
        </pc:spChg>
        <pc:spChg chg="add del">
          <ac:chgData name="Casper" userId="7959b4d1-f988-493a-8424-32955b2c5801" providerId="ADAL" clId="{ABD43088-0094-4216-AB6A-9435B907C94C}" dt="2022-10-31T10:06:56.516" v="3031" actId="26606"/>
          <ac:spMkLst>
            <pc:docMk/>
            <pc:sldMk cId="311874782" sldId="257"/>
            <ac:spMk id="8" creationId="{C5E6CFF1-2F42-4E10-9A97-F116F46F53FE}"/>
          </ac:spMkLst>
        </pc:spChg>
        <pc:spChg chg="add del">
          <ac:chgData name="Casper" userId="7959b4d1-f988-493a-8424-32955b2c5801" providerId="ADAL" clId="{ABD43088-0094-4216-AB6A-9435B907C94C}" dt="2022-10-31T10:06:23.203" v="3026" actId="26606"/>
          <ac:spMkLst>
            <pc:docMk/>
            <pc:sldMk cId="311874782" sldId="257"/>
            <ac:spMk id="11" creationId="{C5E6CFF1-2F42-4E10-9A97-F116F46F53FE}"/>
          </ac:spMkLst>
        </pc:spChg>
        <pc:graphicFrameChg chg="add del mod modGraphic">
          <ac:chgData name="Casper" userId="7959b4d1-f988-493a-8424-32955b2c5801" providerId="ADAL" clId="{ABD43088-0094-4216-AB6A-9435B907C94C}" dt="2022-10-31T09:16:58.848" v="1311" actId="478"/>
          <ac:graphicFrameMkLst>
            <pc:docMk/>
            <pc:sldMk cId="311874782" sldId="257"/>
            <ac:graphicFrameMk id="4" creationId="{A4439B1D-2A18-17F2-B7A9-5D098C7F389A}"/>
          </ac:graphicFrameMkLst>
        </pc:graphicFrameChg>
        <pc:graphicFrameChg chg="add mod modGraphic">
          <ac:chgData name="Casper" userId="7959b4d1-f988-493a-8424-32955b2c5801" providerId="ADAL" clId="{ABD43088-0094-4216-AB6A-9435B907C94C}" dt="2022-11-01T13:15:56.093" v="3153"/>
          <ac:graphicFrameMkLst>
            <pc:docMk/>
            <pc:sldMk cId="311874782" sldId="257"/>
            <ac:graphicFrameMk id="5" creationId="{FFE0EC44-5407-9EC5-C749-0A74850D7080}"/>
          </ac:graphicFrameMkLst>
        </pc:graphicFrameChg>
        <pc:picChg chg="add del mod">
          <ac:chgData name="Casper" userId="7959b4d1-f988-493a-8424-32955b2c5801" providerId="ADAL" clId="{ABD43088-0094-4216-AB6A-9435B907C94C}" dt="2022-11-02T10:15:35.996" v="3744" actId="478"/>
          <ac:picMkLst>
            <pc:docMk/>
            <pc:sldMk cId="311874782" sldId="257"/>
            <ac:picMk id="4" creationId="{B81ABCCE-823C-DEFB-8AF2-32659A3F7BAB}"/>
          </ac:picMkLst>
        </pc:picChg>
        <pc:picChg chg="add mod">
          <ac:chgData name="Casper" userId="7959b4d1-f988-493a-8424-32955b2c5801" providerId="ADAL" clId="{ABD43088-0094-4216-AB6A-9435B907C94C}" dt="2022-11-02T10:19:03.120" v="3751" actId="14100"/>
          <ac:picMkLst>
            <pc:docMk/>
            <pc:sldMk cId="311874782" sldId="257"/>
            <ac:picMk id="6" creationId="{5F32B642-2E4A-40AD-47FF-6468ED0F3E39}"/>
          </ac:picMkLst>
        </pc:picChg>
        <pc:picChg chg="add del">
          <ac:chgData name="Casper" userId="7959b4d1-f988-493a-8424-32955b2c5801" providerId="ADAL" clId="{ABD43088-0094-4216-AB6A-9435B907C94C}" dt="2022-10-31T10:06:23.203" v="3026" actId="26606"/>
          <ac:picMkLst>
            <pc:docMk/>
            <pc:sldMk cId="311874782" sldId="257"/>
            <ac:picMk id="7" creationId="{ABFCBF67-8CEE-BE90-5A52-F12F4201A039}"/>
          </ac:picMkLst>
        </pc:picChg>
        <pc:picChg chg="add del mod">
          <ac:chgData name="Casper" userId="7959b4d1-f988-493a-8424-32955b2c5801" providerId="ADAL" clId="{ABD43088-0094-4216-AB6A-9435B907C94C}" dt="2022-10-31T10:06:56.516" v="3031" actId="26606"/>
          <ac:picMkLst>
            <pc:docMk/>
            <pc:sldMk cId="311874782" sldId="257"/>
            <ac:picMk id="9" creationId="{ABFCBF67-8CEE-BE90-5A52-F12F4201A039}"/>
          </ac:picMkLst>
        </pc:picChg>
        <pc:cxnChg chg="add del">
          <ac:chgData name="Casper" userId="7959b4d1-f988-493a-8424-32955b2c5801" providerId="ADAL" clId="{ABD43088-0094-4216-AB6A-9435B907C94C}" dt="2022-10-31T10:06:56.516" v="3031" actId="26606"/>
          <ac:cxnSpMkLst>
            <pc:docMk/>
            <pc:sldMk cId="311874782" sldId="257"/>
            <ac:cxnSpMk id="10" creationId="{67182200-4859-4C8D-BCBB-55B245C28BA3}"/>
          </ac:cxnSpMkLst>
        </pc:cxnChg>
        <pc:cxnChg chg="add del">
          <ac:chgData name="Casper" userId="7959b4d1-f988-493a-8424-32955b2c5801" providerId="ADAL" clId="{ABD43088-0094-4216-AB6A-9435B907C94C}" dt="2022-10-31T10:06:23.203" v="3026" actId="26606"/>
          <ac:cxnSpMkLst>
            <pc:docMk/>
            <pc:sldMk cId="311874782" sldId="257"/>
            <ac:cxnSpMk id="13" creationId="{67182200-4859-4C8D-BCBB-55B245C28BA3}"/>
          </ac:cxnSpMkLst>
        </pc:cxnChg>
      </pc:sldChg>
      <pc:sldChg chg="addSp delSp modSp new mod setBg delAnim modAnim">
        <pc:chgData name="Casper" userId="7959b4d1-f988-493a-8424-32955b2c5801" providerId="ADAL" clId="{ABD43088-0094-4216-AB6A-9435B907C94C}" dt="2022-11-02T10:22:26.300" v="3880" actId="167"/>
        <pc:sldMkLst>
          <pc:docMk/>
          <pc:sldMk cId="396296102" sldId="258"/>
        </pc:sldMkLst>
        <pc:spChg chg="mod">
          <ac:chgData name="Casper" userId="7959b4d1-f988-493a-8424-32955b2c5801" providerId="ADAL" clId="{ABD43088-0094-4216-AB6A-9435B907C94C}" dt="2022-11-01T13:16:13.159" v="3181" actId="20577"/>
          <ac:spMkLst>
            <pc:docMk/>
            <pc:sldMk cId="396296102" sldId="258"/>
            <ac:spMk id="2" creationId="{FC44A972-B0E2-05FF-E20D-36C4C2EA5653}"/>
          </ac:spMkLst>
        </pc:spChg>
        <pc:spChg chg="mod">
          <ac:chgData name="Casper" userId="7959b4d1-f988-493a-8424-32955b2c5801" providerId="ADAL" clId="{ABD43088-0094-4216-AB6A-9435B907C94C}" dt="2022-11-02T10:05:35.126" v="3710" actId="20577"/>
          <ac:spMkLst>
            <pc:docMk/>
            <pc:sldMk cId="396296102" sldId="258"/>
            <ac:spMk id="3" creationId="{CD8975FA-6D56-E59F-D447-C9C60ABD6564}"/>
          </ac:spMkLst>
        </pc:spChg>
        <pc:spChg chg="add del mod">
          <ac:chgData name="Casper" userId="7959b4d1-f988-493a-8424-32955b2c5801" providerId="ADAL" clId="{ABD43088-0094-4216-AB6A-9435B907C94C}" dt="2022-10-31T10:01:00.020" v="2815" actId="478"/>
          <ac:spMkLst>
            <pc:docMk/>
            <pc:sldMk cId="396296102" sldId="258"/>
            <ac:spMk id="8" creationId="{EFAE305A-651E-5DA2-4FB6-42B266FC56D7}"/>
          </ac:spMkLst>
        </pc:spChg>
        <pc:spChg chg="add del mod">
          <ac:chgData name="Casper" userId="7959b4d1-f988-493a-8424-32955b2c5801" providerId="ADAL" clId="{ABD43088-0094-4216-AB6A-9435B907C94C}" dt="2022-10-31T10:01:01.401" v="2816" actId="478"/>
          <ac:spMkLst>
            <pc:docMk/>
            <pc:sldMk cId="396296102" sldId="258"/>
            <ac:spMk id="9" creationId="{17B9CD49-26AA-2CBE-C152-D0519D4DA068}"/>
          </ac:spMkLst>
        </pc:spChg>
        <pc:spChg chg="add del mod">
          <ac:chgData name="Casper" userId="7959b4d1-f988-493a-8424-32955b2c5801" providerId="ADAL" clId="{ABD43088-0094-4216-AB6A-9435B907C94C}" dt="2022-10-31T09:57:22.766" v="2749" actId="478"/>
          <ac:spMkLst>
            <pc:docMk/>
            <pc:sldMk cId="396296102" sldId="258"/>
            <ac:spMk id="10" creationId="{4AA9F659-4F19-DCFB-4600-BE6E95476DBB}"/>
          </ac:spMkLst>
        </pc:spChg>
        <pc:spChg chg="add del mod">
          <ac:chgData name="Casper" userId="7959b4d1-f988-493a-8424-32955b2c5801" providerId="ADAL" clId="{ABD43088-0094-4216-AB6A-9435B907C94C}" dt="2022-10-31T09:58:26.677" v="2760" actId="478"/>
          <ac:spMkLst>
            <pc:docMk/>
            <pc:sldMk cId="396296102" sldId="258"/>
            <ac:spMk id="11" creationId="{69529049-DEDA-3968-6A1E-A3A6D742BDCC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2" creationId="{F4F2FC05-7D27-410F-BDA9-ADF4831368C7}"/>
          </ac:spMkLst>
        </pc:spChg>
        <pc:spChg chg="add del mod">
          <ac:chgData name="Casper" userId="7959b4d1-f988-493a-8424-32955b2c5801" providerId="ADAL" clId="{ABD43088-0094-4216-AB6A-9435B907C94C}" dt="2022-10-31T09:59:14.151" v="2768" actId="478"/>
          <ac:spMkLst>
            <pc:docMk/>
            <pc:sldMk cId="396296102" sldId="258"/>
            <ac:spMk id="13" creationId="{88C4C307-FE23-B257-1D12-D64236D08F53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4" creationId="{9080D120-BD54-46E1-BA37-82F5E8089E90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6" creationId="{81D83946-74FA-498A-AC80-9926F041B5C5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8" creationId="{5060D983-8B52-443A-8183-2A1DE05618B5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0" creationId="{D2B783EE-0239-4717-BBEA-8C9EAC61C824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1" creationId="{A7B99495-F43F-4D80-A44F-2CB4764EB90B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2" creationId="{70BEB1E7-2F88-40BC-B73D-42E5B6F80BFC}"/>
          </ac:spMkLst>
        </pc:spChg>
        <pc:graphicFrameChg chg="add del mod">
          <ac:chgData name="Casper" userId="7959b4d1-f988-493a-8424-32955b2c5801" providerId="ADAL" clId="{ABD43088-0094-4216-AB6A-9435B907C94C}" dt="2022-10-31T10:00:24.235" v="2798"/>
          <ac:graphicFrameMkLst>
            <pc:docMk/>
            <pc:sldMk cId="396296102" sldId="258"/>
            <ac:graphicFrameMk id="19" creationId="{475AA55C-2F61-49FB-8ABF-F2493C85279A}"/>
          </ac:graphicFrameMkLst>
        </pc:graphicFrameChg>
        <pc:picChg chg="add del mod ord">
          <ac:chgData name="Casper" userId="7959b4d1-f988-493a-8424-32955b2c5801" providerId="ADAL" clId="{ABD43088-0094-4216-AB6A-9435B907C94C}" dt="2022-11-02T10:07:07.900" v="3712" actId="478"/>
          <ac:picMkLst>
            <pc:docMk/>
            <pc:sldMk cId="396296102" sldId="258"/>
            <ac:picMk id="5" creationId="{68CD3B58-F6E4-561B-BA6B-3E3D5EB9A752}"/>
          </ac:picMkLst>
        </pc:picChg>
        <pc:picChg chg="add mod ord modCrop">
          <ac:chgData name="Casper" userId="7959b4d1-f988-493a-8424-32955b2c5801" providerId="ADAL" clId="{ABD43088-0094-4216-AB6A-9435B907C94C}" dt="2022-11-02T10:22:26.300" v="3880" actId="167"/>
          <ac:picMkLst>
            <pc:docMk/>
            <pc:sldMk cId="396296102" sldId="258"/>
            <ac:picMk id="6" creationId="{25ECFEA5-512D-7E60-5706-EF7F01AFB312}"/>
          </ac:picMkLst>
        </pc:picChg>
        <pc:picChg chg="add del mod ord">
          <ac:chgData name="Casper" userId="7959b4d1-f988-493a-8424-32955b2c5801" providerId="ADAL" clId="{ABD43088-0094-4216-AB6A-9435B907C94C}" dt="2022-11-02T10:22:06.355" v="3878" actId="167"/>
          <ac:picMkLst>
            <pc:docMk/>
            <pc:sldMk cId="396296102" sldId="258"/>
            <ac:picMk id="7" creationId="{2238C20B-1464-3409-F70E-D2FE6B5DE941}"/>
          </ac:picMkLst>
        </pc:picChg>
        <pc:picChg chg="add del mod">
          <ac:chgData name="Casper" userId="7959b4d1-f988-493a-8424-32955b2c5801" providerId="ADAL" clId="{ABD43088-0094-4216-AB6A-9435B907C94C}" dt="2022-10-31T09:59:35.110" v="2770"/>
          <ac:picMkLst>
            <pc:docMk/>
            <pc:sldMk cId="396296102" sldId="258"/>
            <ac:picMk id="15" creationId="{2DEE7856-82C7-6BFA-CA93-D2D8002A99AC}"/>
          </ac:picMkLst>
        </pc:picChg>
        <pc:picChg chg="add del mod">
          <ac:chgData name="Casper" userId="7959b4d1-f988-493a-8424-32955b2c5801" providerId="ADAL" clId="{ABD43088-0094-4216-AB6A-9435B907C94C}" dt="2022-10-31T09:59:53.215" v="2791"/>
          <ac:picMkLst>
            <pc:docMk/>
            <pc:sldMk cId="396296102" sldId="258"/>
            <ac:picMk id="17" creationId="{D40E7152-9AA4-1AFF-4870-BC0880668FA3}"/>
          </ac:picMkLst>
        </pc:picChg>
      </pc:sldChg>
      <pc:sldChg chg="addSp delSp modSp new mod delAnim modAnim">
        <pc:chgData name="Casper" userId="7959b4d1-f988-493a-8424-32955b2c5801" providerId="ADAL" clId="{ABD43088-0094-4216-AB6A-9435B907C94C}" dt="2022-11-02T10:26:54.161" v="3892" actId="20577"/>
        <pc:sldMkLst>
          <pc:docMk/>
          <pc:sldMk cId="3662277290" sldId="259"/>
        </pc:sldMkLst>
        <pc:spChg chg="mod">
          <ac:chgData name="Casper" userId="7959b4d1-f988-493a-8424-32955b2c5801" providerId="ADAL" clId="{ABD43088-0094-4216-AB6A-9435B907C94C}" dt="2022-11-02T10:26:54.161" v="3892" actId="20577"/>
          <ac:spMkLst>
            <pc:docMk/>
            <pc:sldMk cId="3662277290" sldId="259"/>
            <ac:spMk id="2" creationId="{88D5F723-5D2F-F8B7-3B0F-21AF837A56C3}"/>
          </ac:spMkLst>
        </pc:spChg>
        <pc:spChg chg="mod">
          <ac:chgData name="Casper" userId="7959b4d1-f988-493a-8424-32955b2c5801" providerId="ADAL" clId="{ABD43088-0094-4216-AB6A-9435B907C94C}" dt="2022-11-01T13:21:53.504" v="3641" actId="12"/>
          <ac:spMkLst>
            <pc:docMk/>
            <pc:sldMk cId="3662277290" sldId="259"/>
            <ac:spMk id="3" creationId="{F50585F9-DFEA-6B9A-171B-8F407B8B3E70}"/>
          </ac:spMkLst>
        </pc:spChg>
        <pc:picChg chg="add del mod">
          <ac:chgData name="Casper" userId="7959b4d1-f988-493a-8424-32955b2c5801" providerId="ADAL" clId="{ABD43088-0094-4216-AB6A-9435B907C94C}" dt="2022-10-31T13:15:07.895" v="3037" actId="478"/>
          <ac:picMkLst>
            <pc:docMk/>
            <pc:sldMk cId="3662277290" sldId="259"/>
            <ac:picMk id="5" creationId="{9169EEFB-0C8B-1CAB-A81F-FE35090EF9D2}"/>
          </ac:picMkLst>
        </pc:picChg>
        <pc:picChg chg="add mod">
          <ac:chgData name="Casper" userId="7959b4d1-f988-493a-8424-32955b2c5801" providerId="ADAL" clId="{ABD43088-0094-4216-AB6A-9435B907C94C}" dt="2022-10-31T13:15:37.154" v="3046" actId="1076"/>
          <ac:picMkLst>
            <pc:docMk/>
            <pc:sldMk cId="3662277290" sldId="259"/>
            <ac:picMk id="6" creationId="{E1EF402B-E888-A6BA-39BE-209154DC3F17}"/>
          </ac:picMkLst>
        </pc:picChg>
        <pc:picChg chg="add mod ord">
          <ac:chgData name="Casper" userId="7959b4d1-f988-493a-8424-32955b2c5801" providerId="ADAL" clId="{ABD43088-0094-4216-AB6A-9435B907C94C}" dt="2022-10-31T13:16:46.677" v="3050" actId="166"/>
          <ac:picMkLst>
            <pc:docMk/>
            <pc:sldMk cId="3662277290" sldId="259"/>
            <ac:picMk id="7" creationId="{B57C61C6-C0C7-B9C7-9F4C-D337F9B8A227}"/>
          </ac:picMkLst>
        </pc:picChg>
        <pc:picChg chg="add del mod">
          <ac:chgData name="Casper" userId="7959b4d1-f988-493a-8424-32955b2c5801" providerId="ADAL" clId="{ABD43088-0094-4216-AB6A-9435B907C94C}" dt="2022-10-31T09:30:01.411" v="2252" actId="478"/>
          <ac:picMkLst>
            <pc:docMk/>
            <pc:sldMk cId="3662277290" sldId="259"/>
            <ac:picMk id="1026" creationId="{E0214830-6945-BEF8-83E7-0DA3B8A6A45B}"/>
          </ac:picMkLst>
        </pc:picChg>
      </pc:sldChg>
      <pc:sldChg chg="addSp delSp modSp add mod setBg delDesignElem">
        <pc:chgData name="Casper" userId="7959b4d1-f988-493a-8424-32955b2c5801" providerId="ADAL" clId="{ABD43088-0094-4216-AB6A-9435B907C94C}" dt="2022-11-01T13:19:41.517" v="3547" actId="20577"/>
        <pc:sldMkLst>
          <pc:docMk/>
          <pc:sldMk cId="993625955" sldId="260"/>
        </pc:sldMkLst>
        <pc:spChg chg="mod">
          <ac:chgData name="Casper" userId="7959b4d1-f988-493a-8424-32955b2c5801" providerId="ADAL" clId="{ABD43088-0094-4216-AB6A-9435B907C94C}" dt="2022-11-01T13:18:58.751" v="3441" actId="20577"/>
          <ac:spMkLst>
            <pc:docMk/>
            <pc:sldMk cId="993625955" sldId="260"/>
            <ac:spMk id="2" creationId="{88D5F723-5D2F-F8B7-3B0F-21AF837A56C3}"/>
          </ac:spMkLst>
        </pc:spChg>
        <pc:spChg chg="del mod">
          <ac:chgData name="Casper" userId="7959b4d1-f988-493a-8424-32955b2c5801" providerId="ADAL" clId="{ABD43088-0094-4216-AB6A-9435B907C94C}" dt="2022-10-31T09:34:16.278" v="2276" actId="26606"/>
          <ac:spMkLst>
            <pc:docMk/>
            <pc:sldMk cId="993625955" sldId="260"/>
            <ac:spMk id="3" creationId="{F50585F9-DFEA-6B9A-171B-8F407B8B3E7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4" creationId="{3A08C06C-049C-372B-67FC-DB1FF9B153C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6" creationId="{B989978B-69E9-D852-EC68-092D9D5D55A9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9" creationId="{BACC6370-2D7E-4714-9D71-7542949D7D5D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1" creationId="{F68B3F68-107C-434F-AA38-110D5EA91B85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3" creationId="{AAD0DBB9-1A4B-4391-81D4-CB19F9AB918A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5" creationId="{063BBA22-50EA-4C4D-BE05-F1CE4E63AA56}"/>
          </ac:spMkLst>
        </pc:spChg>
        <pc:spChg chg="add mod">
          <ac:chgData name="Casper" userId="7959b4d1-f988-493a-8424-32955b2c5801" providerId="ADAL" clId="{ABD43088-0094-4216-AB6A-9435B907C94C}" dt="2022-11-01T13:19:41.517" v="3547" actId="20577"/>
          <ac:spMkLst>
            <pc:docMk/>
            <pc:sldMk cId="993625955" sldId="260"/>
            <ac:spMk id="16" creationId="{3964CB18-20F8-1B3E-1A1D-38F812C29F45}"/>
          </ac:spMkLst>
        </pc:spChg>
        <pc:graphicFrameChg chg="add del mod">
          <ac:chgData name="Casper" userId="7959b4d1-f988-493a-8424-32955b2c5801" providerId="ADAL" clId="{ABD43088-0094-4216-AB6A-9435B907C94C}" dt="2022-10-31T09:36:40.810" v="2346" actId="478"/>
          <ac:graphicFrameMkLst>
            <pc:docMk/>
            <pc:sldMk cId="993625955" sldId="260"/>
            <ac:graphicFrameMk id="5" creationId="{095A8B8C-09FE-A46F-4AFA-E96CB75B26A7}"/>
          </ac:graphicFrameMkLst>
        </pc:graphicFrameChg>
        <pc:picChg chg="add mod">
          <ac:chgData name="Casper" userId="7959b4d1-f988-493a-8424-32955b2c5801" providerId="ADAL" clId="{ABD43088-0094-4216-AB6A-9435B907C94C}" dt="2022-10-31T09:38:05.182" v="2491" actId="1076"/>
          <ac:picMkLst>
            <pc:docMk/>
            <pc:sldMk cId="993625955" sldId="260"/>
            <ac:picMk id="8" creationId="{29DCE31A-7584-5FE8-678A-9F7229E935CF}"/>
          </ac:picMkLst>
        </pc:picChg>
        <pc:picChg chg="add mod">
          <ac:chgData name="Casper" userId="7959b4d1-f988-493a-8424-32955b2c5801" providerId="ADAL" clId="{ABD43088-0094-4216-AB6A-9435B907C94C}" dt="2022-10-31T09:38:02.657" v="2490" actId="1076"/>
          <ac:picMkLst>
            <pc:docMk/>
            <pc:sldMk cId="993625955" sldId="260"/>
            <ac:picMk id="12" creationId="{36D009FB-B67B-ED1D-FABE-B5ED0E92DB5C}"/>
          </ac:picMkLst>
        </pc:picChg>
      </pc:sldChg>
      <pc:sldChg chg="modSp new del mod">
        <pc:chgData name="Casper" userId="7959b4d1-f988-493a-8424-32955b2c5801" providerId="ADAL" clId="{ABD43088-0094-4216-AB6A-9435B907C94C}" dt="2022-10-31T09:28:36.781" v="2247" actId="2696"/>
        <pc:sldMkLst>
          <pc:docMk/>
          <pc:sldMk cId="483306893" sldId="261"/>
        </pc:sldMkLst>
        <pc:spChg chg="mod">
          <ac:chgData name="Casper" userId="7959b4d1-f988-493a-8424-32955b2c5801" providerId="ADAL" clId="{ABD43088-0094-4216-AB6A-9435B907C94C}" dt="2022-10-31T09:28:32.967" v="2245" actId="21"/>
          <ac:spMkLst>
            <pc:docMk/>
            <pc:sldMk cId="483306893" sldId="261"/>
            <ac:spMk id="2" creationId="{A0DBE6F2-FC6F-00E3-25DE-7084B0301B7E}"/>
          </ac:spMkLst>
        </pc:spChg>
      </pc:sldChg>
      <pc:sldChg chg="addSp modSp new mod setBg setClrOvrMap">
        <pc:chgData name="Casper" userId="7959b4d1-f988-493a-8424-32955b2c5801" providerId="ADAL" clId="{ABD43088-0094-4216-AB6A-9435B907C94C}" dt="2022-11-01T13:20:56.291" v="3635" actId="20577"/>
        <pc:sldMkLst>
          <pc:docMk/>
          <pc:sldMk cId="1620846467" sldId="261"/>
        </pc:sldMkLst>
        <pc:spChg chg="mod">
          <ac:chgData name="Casper" userId="7959b4d1-f988-493a-8424-32955b2c5801" providerId="ADAL" clId="{ABD43088-0094-4216-AB6A-9435B907C94C}" dt="2022-11-01T13:20:56.291" v="3635" actId="20577"/>
          <ac:spMkLst>
            <pc:docMk/>
            <pc:sldMk cId="1620846467" sldId="261"/>
            <ac:spMk id="2" creationId="{1939C6C9-7775-B3FF-61B8-3C0C6A7D0FDF}"/>
          </ac:spMkLst>
        </pc:spChg>
        <pc:spChg chg="mod">
          <ac:chgData name="Casper" userId="7959b4d1-f988-493a-8424-32955b2c5801" providerId="ADAL" clId="{ABD43088-0094-4216-AB6A-9435B907C94C}" dt="2022-11-01T13:20:18.390" v="3626" actId="20577"/>
          <ac:spMkLst>
            <pc:docMk/>
            <pc:sldMk cId="1620846467" sldId="261"/>
            <ac:spMk id="3" creationId="{62273455-8F09-208E-C83B-48DE8A0371D5}"/>
          </ac:spMkLst>
        </pc:spChg>
        <pc:spChg chg="ad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3079" creationId="{C5E6CFF1-2F42-4E10-9A97-F116F46F53FE}"/>
          </ac:spMkLst>
        </pc:spChg>
        <pc:picChg chg="add mod ord">
          <ac:chgData name="Casper" userId="7959b4d1-f988-493a-8424-32955b2c5801" providerId="ADAL" clId="{ABD43088-0094-4216-AB6A-9435B907C94C}" dt="2022-10-31T09:42:13.465" v="2685" actId="26606"/>
          <ac:picMkLst>
            <pc:docMk/>
            <pc:sldMk cId="1620846467" sldId="261"/>
            <ac:picMk id="3074" creationId="{C22C9719-4EB0-E1E9-4F6F-BB2E9EBA8064}"/>
          </ac:picMkLst>
        </pc:picChg>
        <pc:cxnChg chg="add">
          <ac:chgData name="Casper" userId="7959b4d1-f988-493a-8424-32955b2c5801" providerId="ADAL" clId="{ABD43088-0094-4216-AB6A-9435B907C94C}" dt="2022-10-31T09:42:13.465" v="2685" actId="26606"/>
          <ac:cxnSpMkLst>
            <pc:docMk/>
            <pc:sldMk cId="1620846467" sldId="261"/>
            <ac:cxnSpMk id="3081" creationId="{67182200-4859-4C8D-BCBB-55B245C28BA3}"/>
          </ac:cxnSpMkLst>
        </pc:cxnChg>
      </pc:sldChg>
      <pc:sldChg chg="addSp delSp modSp new del mod setBg setClrOvrMap">
        <pc:chgData name="Casper" userId="7959b4d1-f988-493a-8424-32955b2c5801" providerId="ADAL" clId="{ABD43088-0094-4216-AB6A-9435B907C94C}" dt="2022-10-31T09:41:01.844" v="2600" actId="47"/>
        <pc:sldMkLst>
          <pc:docMk/>
          <pc:sldMk cId="2487696852" sldId="261"/>
        </pc:sldMkLst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3" creationId="{6D0EEEBB-B60E-3429-A7E2-362934C13316}"/>
          </ac:spMkLst>
        </pc:spChg>
        <pc:spChg chg="add del">
          <ac:chgData name="Casper" userId="7959b4d1-f988-493a-8424-32955b2c5801" providerId="ADAL" clId="{ABD43088-0094-4216-AB6A-9435B907C94C}" dt="2022-10-31T09:40:53.247" v="2596" actId="26606"/>
          <ac:spMkLst>
            <pc:docMk/>
            <pc:sldMk cId="2487696852" sldId="261"/>
            <ac:spMk id="2055" creationId="{42A4FC2C-047E-45A5-965D-8E1E3BF09BC6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7" creationId="{E30A3A45-140E-431E-AED0-07EF836310B3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8" creationId="{21A75659-5A6F-4F77-9679-678A00B9D8DC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9" creationId="{55D4142C-5077-457F-A6AD-3FECFDB39685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0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1" creationId="{7A5F0580-5EE9-419F-96EE-B6529EF6E7D0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2" creationId="{6D0EEEBB-B60E-3429-A7E2-362934C13316}"/>
          </ac:spMkLst>
        </pc:spChg>
        <pc:spChg chg="add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064" creationId="{42A4FC2C-047E-45A5-965D-8E1E3BF09BC6}"/>
          </ac:spMkLst>
        </pc:spChg>
        <pc:picChg chg="add mod">
          <ac:chgData name="Casper" userId="7959b4d1-f988-493a-8424-32955b2c5801" providerId="ADAL" clId="{ABD43088-0094-4216-AB6A-9435B907C94C}" dt="2022-10-31T09:40:55.675" v="2599" actId="26606"/>
          <ac:picMkLst>
            <pc:docMk/>
            <pc:sldMk cId="2487696852" sldId="261"/>
            <ac:picMk id="2050" creationId="{F233B35B-196B-4CE2-2981-3E94CD78158B}"/>
          </ac:picMkLst>
        </pc:picChg>
      </pc:sldChg>
      <pc:sldChg chg="modSp new del mod">
        <pc:chgData name="Casper" userId="7959b4d1-f988-493a-8424-32955b2c5801" providerId="ADAL" clId="{ABD43088-0094-4216-AB6A-9435B907C94C}" dt="2022-10-31T08:51:11.628" v="938" actId="2696"/>
        <pc:sldMkLst>
          <pc:docMk/>
          <pc:sldMk cId="3366747944" sldId="261"/>
        </pc:sldMkLst>
        <pc:spChg chg="mod">
          <ac:chgData name="Casper" userId="7959b4d1-f988-493a-8424-32955b2c5801" providerId="ADAL" clId="{ABD43088-0094-4216-AB6A-9435B907C94C}" dt="2022-10-31T08:50:38.570" v="902" actId="20577"/>
          <ac:spMkLst>
            <pc:docMk/>
            <pc:sldMk cId="3366747944" sldId="261"/>
            <ac:spMk id="2" creationId="{8BE54DE5-1031-44FF-73D4-3D80F0EB128A}"/>
          </ac:spMkLst>
        </pc:spChg>
        <pc:spChg chg="mod">
          <ac:chgData name="Casper" userId="7959b4d1-f988-493a-8424-32955b2c5801" providerId="ADAL" clId="{ABD43088-0094-4216-AB6A-9435B907C94C}" dt="2022-10-31T08:50:46.593" v="935" actId="5793"/>
          <ac:spMkLst>
            <pc:docMk/>
            <pc:sldMk cId="3366747944" sldId="261"/>
            <ac:spMk id="3" creationId="{EC8B082E-2C11-FBBD-7037-0084FCCAC2BA}"/>
          </ac:spMkLst>
        </pc:spChg>
      </pc:sldChg>
      <pc:sldChg chg="modSp new mod">
        <pc:chgData name="Casper" userId="7959b4d1-f988-493a-8424-32955b2c5801" providerId="ADAL" clId="{ABD43088-0094-4216-AB6A-9435B907C94C}" dt="2022-11-01T13:13:54.752" v="3074"/>
        <pc:sldMkLst>
          <pc:docMk/>
          <pc:sldMk cId="157476283" sldId="262"/>
        </pc:sldMkLst>
        <pc:spChg chg="mod">
          <ac:chgData name="Casper" userId="7959b4d1-f988-493a-8424-32955b2c5801" providerId="ADAL" clId="{ABD43088-0094-4216-AB6A-9435B907C94C}" dt="2022-11-01T13:13:54.752" v="3074"/>
          <ac:spMkLst>
            <pc:docMk/>
            <pc:sldMk cId="157476283" sldId="262"/>
            <ac:spMk id="2" creationId="{364E6662-15F9-01A5-6942-C17597309CBE}"/>
          </ac:spMkLst>
        </pc:spChg>
        <pc:spChg chg="mod">
          <ac:chgData name="Casper" userId="7959b4d1-f988-493a-8424-32955b2c5801" providerId="ADAL" clId="{ABD43088-0094-4216-AB6A-9435B907C94C}" dt="2022-11-01T13:13:43.114" v="3073" actId="6549"/>
          <ac:spMkLst>
            <pc:docMk/>
            <pc:sldMk cId="157476283" sldId="262"/>
            <ac:spMk id="3" creationId="{D0BF5937-5C6A-A5F6-C929-EB59440C7464}"/>
          </ac:spMkLst>
        </pc:spChg>
      </pc:sldChg>
      <pc:sldChg chg="modSp new del mod">
        <pc:chgData name="Casper" userId="7959b4d1-f988-493a-8424-32955b2c5801" providerId="ADAL" clId="{ABD43088-0094-4216-AB6A-9435B907C94C}" dt="2022-11-02T10:20:31.635" v="3781" actId="47"/>
        <pc:sldMkLst>
          <pc:docMk/>
          <pc:sldMk cId="3859692040" sldId="263"/>
        </pc:sldMkLst>
        <pc:spChg chg="mod">
          <ac:chgData name="Casper" userId="7959b4d1-f988-493a-8424-32955b2c5801" providerId="ADAL" clId="{ABD43088-0094-4216-AB6A-9435B907C94C}" dt="2022-11-02T10:20:25.387" v="3777" actId="20577"/>
          <ac:spMkLst>
            <pc:docMk/>
            <pc:sldMk cId="3859692040" sldId="263"/>
            <ac:spMk id="2" creationId="{D7ADD42B-AE2F-99C0-589E-06D3F5614469}"/>
          </ac:spMkLst>
        </pc:spChg>
      </pc:sldChg>
      <pc:sldChg chg="delSp modSp add mod ord">
        <pc:chgData name="Casper" userId="7959b4d1-f988-493a-8424-32955b2c5801" providerId="ADAL" clId="{ABD43088-0094-4216-AB6A-9435B907C94C}" dt="2022-11-02T10:20:42.441" v="3805" actId="478"/>
        <pc:sldMkLst>
          <pc:docMk/>
          <pc:sldMk cId="199609511" sldId="264"/>
        </pc:sldMkLst>
        <pc:spChg chg="mod">
          <ac:chgData name="Casper" userId="7959b4d1-f988-493a-8424-32955b2c5801" providerId="ADAL" clId="{ABD43088-0094-4216-AB6A-9435B907C94C}" dt="2022-11-02T10:20:40.191" v="3804" actId="20577"/>
          <ac:spMkLst>
            <pc:docMk/>
            <pc:sldMk cId="199609511" sldId="264"/>
            <ac:spMk id="2" creationId="{E3D658CE-FF82-0DBF-695E-11812C04A46E}"/>
          </ac:spMkLst>
        </pc:spChg>
        <pc:spChg chg="mod">
          <ac:chgData name="Casper" userId="7959b4d1-f988-493a-8424-32955b2c5801" providerId="ADAL" clId="{ABD43088-0094-4216-AB6A-9435B907C94C}" dt="2022-11-02T10:20:34.946" v="3782" actId="20577"/>
          <ac:spMkLst>
            <pc:docMk/>
            <pc:sldMk cId="199609511" sldId="264"/>
            <ac:spMk id="3" creationId="{C0528310-2A8E-D10A-817F-A0438199D89F}"/>
          </ac:spMkLst>
        </pc:spChg>
        <pc:picChg chg="del">
          <ac:chgData name="Casper" userId="7959b4d1-f988-493a-8424-32955b2c5801" providerId="ADAL" clId="{ABD43088-0094-4216-AB6A-9435B907C94C}" dt="2022-11-02T10:20:42.441" v="3805" actId="478"/>
          <ac:picMkLst>
            <pc:docMk/>
            <pc:sldMk cId="199609511" sldId="264"/>
            <ac:picMk id="4098" creationId="{DF3B6372-962C-4A6E-4C3A-0EF7583C37F3}"/>
          </ac:picMkLst>
        </pc:picChg>
      </pc:sldChg>
      <pc:sldChg chg="modSp add mod ord">
        <pc:chgData name="Casper" userId="7959b4d1-f988-493a-8424-32955b2c5801" providerId="ADAL" clId="{ABD43088-0094-4216-AB6A-9435B907C94C}" dt="2022-11-02T10:21:01.057" v="3822" actId="20577"/>
        <pc:sldMkLst>
          <pc:docMk/>
          <pc:sldMk cId="2127836081" sldId="265"/>
        </pc:sldMkLst>
        <pc:spChg chg="mod">
          <ac:chgData name="Casper" userId="7959b4d1-f988-493a-8424-32955b2c5801" providerId="ADAL" clId="{ABD43088-0094-4216-AB6A-9435B907C94C}" dt="2022-11-02T10:21:01.057" v="3822" actId="20577"/>
          <ac:spMkLst>
            <pc:docMk/>
            <pc:sldMk cId="2127836081" sldId="265"/>
            <ac:spMk id="2" creationId="{E3D658CE-FF82-0DBF-695E-11812C04A46E}"/>
          </ac:spMkLst>
        </pc:spChg>
      </pc:sldChg>
      <pc:sldChg chg="modSp add mod ord">
        <pc:chgData name="Casper" userId="7959b4d1-f988-493a-8424-32955b2c5801" providerId="ADAL" clId="{ABD43088-0094-4216-AB6A-9435B907C94C}" dt="2022-11-02T10:24:37.724" v="3882"/>
        <pc:sldMkLst>
          <pc:docMk/>
          <pc:sldMk cId="4030268847" sldId="266"/>
        </pc:sldMkLst>
        <pc:spChg chg="mod">
          <ac:chgData name="Casper" userId="7959b4d1-f988-493a-8424-32955b2c5801" providerId="ADAL" clId="{ABD43088-0094-4216-AB6A-9435B907C94C}" dt="2022-11-02T10:24:37.724" v="3882"/>
          <ac:spMkLst>
            <pc:docMk/>
            <pc:sldMk cId="4030268847" sldId="266"/>
            <ac:spMk id="2" creationId="{E3D658CE-FF82-0DBF-695E-11812C04A46E}"/>
          </ac:spMkLst>
        </pc:spChg>
      </pc:sldChg>
      <pc:sldChg chg="modSp add mod ord">
        <pc:chgData name="Casper" userId="7959b4d1-f988-493a-8424-32955b2c5801" providerId="ADAL" clId="{ABD43088-0094-4216-AB6A-9435B907C94C}" dt="2022-11-02T10:25:34.489" v="3887" actId="20577"/>
        <pc:sldMkLst>
          <pc:docMk/>
          <pc:sldMk cId="3349468080" sldId="267"/>
        </pc:sldMkLst>
        <pc:spChg chg="mod">
          <ac:chgData name="Casper" userId="7959b4d1-f988-493a-8424-32955b2c5801" providerId="ADAL" clId="{ABD43088-0094-4216-AB6A-9435B907C94C}" dt="2022-11-02T10:25:34.489" v="3887" actId="20577"/>
          <ac:spMkLst>
            <pc:docMk/>
            <pc:sldMk cId="3349468080" sldId="267"/>
            <ac:spMk id="2" creationId="{E3D658CE-FF82-0DBF-695E-11812C04A46E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630A90-141F-4D81-99E1-208FF4102758}" type="doc">
      <dgm:prSet loTypeId="urn:microsoft.com/office/officeart/2005/8/layout/cycle4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nl-NL"/>
        </a:p>
      </dgm:t>
    </dgm:pt>
    <dgm:pt modelId="{452D71CB-85D4-4BCA-990C-81A924C87401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Preperation</a:t>
          </a:r>
          <a:r>
            <a:rPr lang="nl-NL" dirty="0"/>
            <a:t> </a:t>
          </a:r>
          <a:r>
            <a:rPr lang="nl-NL" dirty="0" err="1"/>
            <a:t>for</a:t>
          </a:r>
          <a:r>
            <a:rPr lang="nl-NL" dirty="0"/>
            <a:t> </a:t>
          </a:r>
          <a:r>
            <a:rPr lang="nl-NL" dirty="0" err="1"/>
            <a:t>measurement</a:t>
          </a:r>
          <a:endParaRPr lang="nl-NL" dirty="0"/>
        </a:p>
      </dgm:t>
    </dgm:pt>
    <dgm:pt modelId="{3EE4B9F7-E1E4-41D8-8B0D-189BEF059455}" type="parTrans" cxnId="{8ECAAFCF-FDF9-4DDF-922A-490C65146A3C}">
      <dgm:prSet/>
      <dgm:spPr/>
      <dgm:t>
        <a:bodyPr/>
        <a:lstStyle/>
        <a:p>
          <a:endParaRPr lang="nl-NL"/>
        </a:p>
      </dgm:t>
    </dgm:pt>
    <dgm:pt modelId="{3AE5B33D-E99B-4DEF-B00F-4A7F001D358E}" type="sibTrans" cxnId="{8ECAAFCF-FDF9-4DDF-922A-490C65146A3C}">
      <dgm:prSet/>
      <dgm:spPr/>
      <dgm:t>
        <a:bodyPr/>
        <a:lstStyle/>
        <a:p>
          <a:endParaRPr lang="nl-NL"/>
        </a:p>
      </dgm:t>
    </dgm:pt>
    <dgm:pt modelId="{8DBF2D5D-A4FE-42D1-B3F1-70910CB33037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Heating</a:t>
          </a:r>
          <a:r>
            <a:rPr lang="nl-NL" dirty="0"/>
            <a:t>/</a:t>
          </a:r>
          <a:r>
            <a:rPr lang="nl-NL" dirty="0" err="1"/>
            <a:t>cooling</a:t>
          </a:r>
          <a:r>
            <a:rPr lang="nl-NL" dirty="0"/>
            <a:t> liquid</a:t>
          </a:r>
        </a:p>
      </dgm:t>
    </dgm:pt>
    <dgm:pt modelId="{D763F912-0B09-42F8-8140-87DA4A8CC8F1}" type="parTrans" cxnId="{72B41FD0-225B-4AAB-A596-94F3F5E15031}">
      <dgm:prSet/>
      <dgm:spPr/>
      <dgm:t>
        <a:bodyPr/>
        <a:lstStyle/>
        <a:p>
          <a:endParaRPr lang="nl-NL"/>
        </a:p>
      </dgm:t>
    </dgm:pt>
    <dgm:pt modelId="{DA71D300-24F5-4507-AEFC-8B6FAB5C23AC}" type="sibTrans" cxnId="{72B41FD0-225B-4AAB-A596-94F3F5E15031}">
      <dgm:prSet/>
      <dgm:spPr/>
      <dgm:t>
        <a:bodyPr/>
        <a:lstStyle/>
        <a:p>
          <a:endParaRPr lang="nl-NL"/>
        </a:p>
      </dgm:t>
    </dgm:pt>
    <dgm:pt modelId="{76792D97-DEC6-4983-A969-35C5D64BAA3E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Reaction</a:t>
          </a:r>
          <a:endParaRPr lang="nl-NL" dirty="0"/>
        </a:p>
      </dgm:t>
    </dgm:pt>
    <dgm:pt modelId="{8168F611-8E34-4481-90B3-F3EA20B4B6A4}" type="parTrans" cxnId="{4F56EFF6-CBEC-4513-9BD1-E85912FD2FBE}">
      <dgm:prSet/>
      <dgm:spPr/>
      <dgm:t>
        <a:bodyPr/>
        <a:lstStyle/>
        <a:p>
          <a:endParaRPr lang="nl-NL"/>
        </a:p>
      </dgm:t>
    </dgm:pt>
    <dgm:pt modelId="{B906F9BB-9AC9-4A77-B39C-5962AB9597B7}" type="sibTrans" cxnId="{4F56EFF6-CBEC-4513-9BD1-E85912FD2FBE}">
      <dgm:prSet/>
      <dgm:spPr/>
      <dgm:t>
        <a:bodyPr/>
        <a:lstStyle/>
        <a:p>
          <a:endParaRPr lang="nl-NL"/>
        </a:p>
      </dgm:t>
    </dgm:pt>
    <dgm:pt modelId="{B0642C28-C9D4-43B7-8E5A-27EF0961D93A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Combining reaction liquid with the liquid to be examined</a:t>
          </a:r>
          <a:endParaRPr lang="nl-NL" dirty="0"/>
        </a:p>
      </dgm:t>
    </dgm:pt>
    <dgm:pt modelId="{C601800C-9706-4F3F-97FC-6BF1B99E968D}" type="parTrans" cxnId="{B664F33A-96E0-401B-A528-0764E270E980}">
      <dgm:prSet/>
      <dgm:spPr/>
      <dgm:t>
        <a:bodyPr/>
        <a:lstStyle/>
        <a:p>
          <a:endParaRPr lang="nl-NL"/>
        </a:p>
      </dgm:t>
    </dgm:pt>
    <dgm:pt modelId="{F5DF56B9-FF13-4BF6-83B5-F9A372136D42}" type="sibTrans" cxnId="{B664F33A-96E0-401B-A528-0764E270E980}">
      <dgm:prSet/>
      <dgm:spPr/>
      <dgm:t>
        <a:bodyPr/>
        <a:lstStyle/>
        <a:p>
          <a:endParaRPr lang="nl-NL"/>
        </a:p>
      </dgm:t>
    </dgm:pt>
    <dgm:pt modelId="{3BBB799C-FBDF-490C-863F-D1D351A4E3A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Observation</a:t>
          </a:r>
          <a:endParaRPr lang="nl-NL" dirty="0"/>
        </a:p>
      </dgm:t>
    </dgm:pt>
    <dgm:pt modelId="{90BF1D04-2FDA-40BB-82CD-71161ADF12EE}" type="parTrans" cxnId="{BCD738A1-342E-485A-9F9B-5C7BC0F560D5}">
      <dgm:prSet/>
      <dgm:spPr/>
      <dgm:t>
        <a:bodyPr/>
        <a:lstStyle/>
        <a:p>
          <a:endParaRPr lang="nl-NL"/>
        </a:p>
      </dgm:t>
    </dgm:pt>
    <dgm:pt modelId="{90EAC9AE-23D2-4414-BD02-79B5DF2B966A}" type="sibTrans" cxnId="{BCD738A1-342E-485A-9F9B-5C7BC0F560D5}">
      <dgm:prSet/>
      <dgm:spPr/>
      <dgm:t>
        <a:bodyPr/>
        <a:lstStyle/>
        <a:p>
          <a:endParaRPr lang="nl-NL"/>
        </a:p>
      </dgm:t>
    </dgm:pt>
    <dgm:pt modelId="{46AB2F2F-6A50-4EAC-91CD-66C81161F586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Observing reaction for a certain time</a:t>
          </a:r>
          <a:endParaRPr lang="nl-NL" dirty="0"/>
        </a:p>
      </dgm:t>
    </dgm:pt>
    <dgm:pt modelId="{6837956B-B3B7-4A36-8541-7C54BA3BD548}" type="parTrans" cxnId="{53D58EF7-0875-44AD-A21C-5E62F8E86ADA}">
      <dgm:prSet/>
      <dgm:spPr/>
      <dgm:t>
        <a:bodyPr/>
        <a:lstStyle/>
        <a:p>
          <a:endParaRPr lang="nl-NL"/>
        </a:p>
      </dgm:t>
    </dgm:pt>
    <dgm:pt modelId="{4092138E-45C3-4029-ABDB-3BBE94A9B239}" type="sibTrans" cxnId="{53D58EF7-0875-44AD-A21C-5E62F8E86ADA}">
      <dgm:prSet/>
      <dgm:spPr/>
      <dgm:t>
        <a:bodyPr/>
        <a:lstStyle/>
        <a:p>
          <a:endParaRPr lang="nl-NL"/>
        </a:p>
      </dgm:t>
    </dgm:pt>
    <dgm:pt modelId="{8DFCA9C2-7417-45A3-A3F0-914A78BA527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Record</a:t>
          </a:r>
        </a:p>
      </dgm:t>
    </dgm:pt>
    <dgm:pt modelId="{CAC2B649-28C5-4BFE-B1A7-7FF40627C8AC}" type="parTrans" cxnId="{7C5C57C8-3430-4D0C-8F9F-B5368F470409}">
      <dgm:prSet/>
      <dgm:spPr/>
      <dgm:t>
        <a:bodyPr/>
        <a:lstStyle/>
        <a:p>
          <a:endParaRPr lang="nl-NL"/>
        </a:p>
      </dgm:t>
    </dgm:pt>
    <dgm:pt modelId="{3B7A6AED-6858-4FF8-B416-564C93B6D290}" type="sibTrans" cxnId="{7C5C57C8-3430-4D0C-8F9F-B5368F470409}">
      <dgm:prSet/>
      <dgm:spPr/>
      <dgm:t>
        <a:bodyPr/>
        <a:lstStyle/>
        <a:p>
          <a:endParaRPr lang="nl-NL"/>
        </a:p>
      </dgm:t>
    </dgm:pt>
    <dgm:pt modelId="{6947C96E-809C-4465-828C-A58FA4761479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Observed images are stored on storage medium (local or online)</a:t>
          </a:r>
          <a:endParaRPr lang="nl-NL" dirty="0"/>
        </a:p>
      </dgm:t>
    </dgm:pt>
    <dgm:pt modelId="{35D369D7-EE5F-4369-A9DB-E5145F2E38A9}" type="parTrans" cxnId="{D67C5DF7-6015-4C0F-AE0B-9B124E8E0620}">
      <dgm:prSet/>
      <dgm:spPr/>
      <dgm:t>
        <a:bodyPr/>
        <a:lstStyle/>
        <a:p>
          <a:endParaRPr lang="nl-NL"/>
        </a:p>
      </dgm:t>
    </dgm:pt>
    <dgm:pt modelId="{2B1600DB-6716-4A09-B234-281731E29E7E}" type="sibTrans" cxnId="{D67C5DF7-6015-4C0F-AE0B-9B124E8E0620}">
      <dgm:prSet/>
      <dgm:spPr/>
      <dgm:t>
        <a:bodyPr/>
        <a:lstStyle/>
        <a:p>
          <a:endParaRPr lang="nl-NL"/>
        </a:p>
      </dgm:t>
    </dgm:pt>
    <dgm:pt modelId="{6305D657-C7B9-479F-8423-5C3D9BBAE59D}" type="pres">
      <dgm:prSet presAssocID="{4E630A90-141F-4D81-99E1-208FF4102758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305C7CFE-1C11-44E1-9164-5A9D9D963DA0}" type="pres">
      <dgm:prSet presAssocID="{4E630A90-141F-4D81-99E1-208FF4102758}" presName="children" presStyleCnt="0"/>
      <dgm:spPr/>
    </dgm:pt>
    <dgm:pt modelId="{0CCC53BB-2502-4830-9E58-0372B4DC4257}" type="pres">
      <dgm:prSet presAssocID="{4E630A90-141F-4D81-99E1-208FF4102758}" presName="child1group" presStyleCnt="0"/>
      <dgm:spPr/>
    </dgm:pt>
    <dgm:pt modelId="{0364F61D-B9E3-4DF2-9124-189DC7A77B55}" type="pres">
      <dgm:prSet presAssocID="{4E630A90-141F-4D81-99E1-208FF4102758}" presName="child1" presStyleLbl="bgAcc1" presStyleIdx="0" presStyleCnt="4" custLinFactNeighborX="4811"/>
      <dgm:spPr/>
    </dgm:pt>
    <dgm:pt modelId="{C4A98DAD-0454-41C3-88B7-0C8690C337AB}" type="pres">
      <dgm:prSet presAssocID="{4E630A90-141F-4D81-99E1-208FF4102758}" presName="child1Text" presStyleLbl="bgAcc1" presStyleIdx="0" presStyleCnt="4">
        <dgm:presLayoutVars>
          <dgm:bulletEnabled val="1"/>
        </dgm:presLayoutVars>
      </dgm:prSet>
      <dgm:spPr/>
    </dgm:pt>
    <dgm:pt modelId="{23DC90C6-C7FD-4EC6-BDF6-0F1DFFD2C12A}" type="pres">
      <dgm:prSet presAssocID="{4E630A90-141F-4D81-99E1-208FF4102758}" presName="child2group" presStyleCnt="0"/>
      <dgm:spPr/>
    </dgm:pt>
    <dgm:pt modelId="{5F10DBB6-A0C6-4EB2-A38B-0222540D8E35}" type="pres">
      <dgm:prSet presAssocID="{4E630A90-141F-4D81-99E1-208FF4102758}" presName="child2" presStyleLbl="bgAcc1" presStyleIdx="1" presStyleCnt="4" custLinFactNeighborX="-735"/>
      <dgm:spPr/>
    </dgm:pt>
    <dgm:pt modelId="{C537AB6E-F76F-4ECC-99EE-E0A2A1C885DF}" type="pres">
      <dgm:prSet presAssocID="{4E630A90-141F-4D81-99E1-208FF4102758}" presName="child2Text" presStyleLbl="bgAcc1" presStyleIdx="1" presStyleCnt="4">
        <dgm:presLayoutVars>
          <dgm:bulletEnabled val="1"/>
        </dgm:presLayoutVars>
      </dgm:prSet>
      <dgm:spPr/>
    </dgm:pt>
    <dgm:pt modelId="{52904F6B-B25C-4743-9752-0D7E43EB60A5}" type="pres">
      <dgm:prSet presAssocID="{4E630A90-141F-4D81-99E1-208FF4102758}" presName="child3group" presStyleCnt="0"/>
      <dgm:spPr/>
    </dgm:pt>
    <dgm:pt modelId="{5B74EAB3-2CF2-44B7-A45D-E0AFCA9FC57E}" type="pres">
      <dgm:prSet presAssocID="{4E630A90-141F-4D81-99E1-208FF4102758}" presName="child3" presStyleLbl="bgAcc1" presStyleIdx="2" presStyleCnt="4" custScaleX="96031" custLinFactNeighborX="5208" custLinFactNeighborY="-567"/>
      <dgm:spPr/>
    </dgm:pt>
    <dgm:pt modelId="{CB7E813E-8729-42CE-BB4E-BD1F6E5A3B7C}" type="pres">
      <dgm:prSet presAssocID="{4E630A90-141F-4D81-99E1-208FF4102758}" presName="child3Text" presStyleLbl="bgAcc1" presStyleIdx="2" presStyleCnt="4">
        <dgm:presLayoutVars>
          <dgm:bulletEnabled val="1"/>
        </dgm:presLayoutVars>
      </dgm:prSet>
      <dgm:spPr/>
    </dgm:pt>
    <dgm:pt modelId="{3E85C842-6EA4-45BB-8624-64C926A84565}" type="pres">
      <dgm:prSet presAssocID="{4E630A90-141F-4D81-99E1-208FF4102758}" presName="child4group" presStyleCnt="0"/>
      <dgm:spPr/>
    </dgm:pt>
    <dgm:pt modelId="{3FCDEF9B-3D20-4BE1-8B7F-F31A96948551}" type="pres">
      <dgm:prSet presAssocID="{4E630A90-141F-4D81-99E1-208FF4102758}" presName="child4" presStyleLbl="bgAcc1" presStyleIdx="3" presStyleCnt="4" custLinFactNeighborX="306" custLinFactNeighborY="679"/>
      <dgm:spPr/>
    </dgm:pt>
    <dgm:pt modelId="{919ECF68-3AC8-4BA5-B005-1A96DC55CC5D}" type="pres">
      <dgm:prSet presAssocID="{4E630A90-141F-4D81-99E1-208FF4102758}" presName="child4Text" presStyleLbl="bgAcc1" presStyleIdx="3" presStyleCnt="4">
        <dgm:presLayoutVars>
          <dgm:bulletEnabled val="1"/>
        </dgm:presLayoutVars>
      </dgm:prSet>
      <dgm:spPr/>
    </dgm:pt>
    <dgm:pt modelId="{676245AE-8A27-4462-B967-CBEFC9E42DF7}" type="pres">
      <dgm:prSet presAssocID="{4E630A90-141F-4D81-99E1-208FF4102758}" presName="childPlaceholder" presStyleCnt="0"/>
      <dgm:spPr/>
    </dgm:pt>
    <dgm:pt modelId="{AB97F4F9-7009-4D0F-A239-7DDFF4768918}" type="pres">
      <dgm:prSet presAssocID="{4E630A90-141F-4D81-99E1-208FF4102758}" presName="circle" presStyleCnt="0"/>
      <dgm:spPr/>
    </dgm:pt>
    <dgm:pt modelId="{39114F54-5EB7-4F42-80B7-46BD645A6FBB}" type="pres">
      <dgm:prSet presAssocID="{4E630A90-141F-4D81-99E1-208FF4102758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A1A61CD5-AD6C-4875-A5A4-BC5BB229FFC7}" type="pres">
      <dgm:prSet presAssocID="{4E630A90-141F-4D81-99E1-208FF4102758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19776389-7FDE-4D33-870F-18A6CBC3429A}" type="pres">
      <dgm:prSet presAssocID="{4E630A90-141F-4D81-99E1-208FF4102758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49CD224-FAF9-4936-A105-6937E9FFC847}" type="pres">
      <dgm:prSet presAssocID="{4E630A90-141F-4D81-99E1-208FF4102758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4E097BF1-A52F-4E69-8399-1E9EB706BA13}" type="pres">
      <dgm:prSet presAssocID="{4E630A90-141F-4D81-99E1-208FF4102758}" presName="quadrantPlaceholder" presStyleCnt="0"/>
      <dgm:spPr/>
    </dgm:pt>
    <dgm:pt modelId="{0EE092BD-333B-40CC-8140-BD72D71F5A6E}" type="pres">
      <dgm:prSet presAssocID="{4E630A90-141F-4D81-99E1-208FF4102758}" presName="center1" presStyleLbl="fgShp" presStyleIdx="0" presStyleCnt="2"/>
      <dgm:spPr/>
    </dgm:pt>
    <dgm:pt modelId="{51198974-3377-49BE-BF0E-90A9B6AB1D6D}" type="pres">
      <dgm:prSet presAssocID="{4E630A90-141F-4D81-99E1-208FF4102758}" presName="center2" presStyleLbl="fgShp" presStyleIdx="1" presStyleCnt="2"/>
      <dgm:spPr/>
    </dgm:pt>
  </dgm:ptLst>
  <dgm:cxnLst>
    <dgm:cxn modelId="{F5DDA20A-26CA-445D-B1B6-07B1AB430F66}" type="presOf" srcId="{46AB2F2F-6A50-4EAC-91CD-66C81161F586}" destId="{5B74EAB3-2CF2-44B7-A45D-E0AFCA9FC57E}" srcOrd="0" destOrd="0" presId="urn:microsoft.com/office/officeart/2005/8/layout/cycle4"/>
    <dgm:cxn modelId="{6CDE5F11-C73C-4872-A7C5-8B7A263DEEB1}" type="presOf" srcId="{46AB2F2F-6A50-4EAC-91CD-66C81161F586}" destId="{CB7E813E-8729-42CE-BB4E-BD1F6E5A3B7C}" srcOrd="1" destOrd="0" presId="urn:microsoft.com/office/officeart/2005/8/layout/cycle4"/>
    <dgm:cxn modelId="{E8176824-4006-4EFC-897F-09BF33453D1F}" type="presOf" srcId="{452D71CB-85D4-4BCA-990C-81A924C87401}" destId="{39114F54-5EB7-4F42-80B7-46BD645A6FBB}" srcOrd="0" destOrd="0" presId="urn:microsoft.com/office/officeart/2005/8/layout/cycle4"/>
    <dgm:cxn modelId="{34C9C239-3268-4840-804C-B9586CAE5DBB}" type="presOf" srcId="{8DBF2D5D-A4FE-42D1-B3F1-70910CB33037}" destId="{C4A98DAD-0454-41C3-88B7-0C8690C337AB}" srcOrd="1" destOrd="0" presId="urn:microsoft.com/office/officeart/2005/8/layout/cycle4"/>
    <dgm:cxn modelId="{B664F33A-96E0-401B-A528-0764E270E980}" srcId="{76792D97-DEC6-4983-A969-35C5D64BAA3E}" destId="{B0642C28-C9D4-43B7-8E5A-27EF0961D93A}" srcOrd="0" destOrd="0" parTransId="{C601800C-9706-4F3F-97FC-6BF1B99E968D}" sibTransId="{F5DF56B9-FF13-4BF6-83B5-F9A372136D42}"/>
    <dgm:cxn modelId="{7E74AF5F-D308-4B0E-83BE-811E7D9D4225}" type="presOf" srcId="{8DFCA9C2-7417-45A3-A3F0-914A78BA5274}" destId="{949CD224-FAF9-4936-A105-6937E9FFC847}" srcOrd="0" destOrd="0" presId="urn:microsoft.com/office/officeart/2005/8/layout/cycle4"/>
    <dgm:cxn modelId="{8A99DC45-CC99-4DD3-A166-C62BDB453C23}" type="presOf" srcId="{3BBB799C-FBDF-490C-863F-D1D351A4E3A4}" destId="{19776389-7FDE-4D33-870F-18A6CBC3429A}" srcOrd="0" destOrd="0" presId="urn:microsoft.com/office/officeart/2005/8/layout/cycle4"/>
    <dgm:cxn modelId="{35AE094B-1F31-471C-86E9-125C45745514}" type="presOf" srcId="{6947C96E-809C-4465-828C-A58FA4761479}" destId="{3FCDEF9B-3D20-4BE1-8B7F-F31A96948551}" srcOrd="0" destOrd="0" presId="urn:microsoft.com/office/officeart/2005/8/layout/cycle4"/>
    <dgm:cxn modelId="{E655A976-1779-47A9-A40C-AD2FD5284A42}" type="presOf" srcId="{8DBF2D5D-A4FE-42D1-B3F1-70910CB33037}" destId="{0364F61D-B9E3-4DF2-9124-189DC7A77B55}" srcOrd="0" destOrd="0" presId="urn:microsoft.com/office/officeart/2005/8/layout/cycle4"/>
    <dgm:cxn modelId="{55E90878-4898-4E55-8E0A-9637B4D8968B}" type="presOf" srcId="{6947C96E-809C-4465-828C-A58FA4761479}" destId="{919ECF68-3AC8-4BA5-B005-1A96DC55CC5D}" srcOrd="1" destOrd="0" presId="urn:microsoft.com/office/officeart/2005/8/layout/cycle4"/>
    <dgm:cxn modelId="{BCD738A1-342E-485A-9F9B-5C7BC0F560D5}" srcId="{4E630A90-141F-4D81-99E1-208FF4102758}" destId="{3BBB799C-FBDF-490C-863F-D1D351A4E3A4}" srcOrd="2" destOrd="0" parTransId="{90BF1D04-2FDA-40BB-82CD-71161ADF12EE}" sibTransId="{90EAC9AE-23D2-4414-BD02-79B5DF2B966A}"/>
    <dgm:cxn modelId="{E83FEAAF-6836-41AE-8195-71927E61E4B3}" type="presOf" srcId="{4E630A90-141F-4D81-99E1-208FF4102758}" destId="{6305D657-C7B9-479F-8423-5C3D9BBAE59D}" srcOrd="0" destOrd="0" presId="urn:microsoft.com/office/officeart/2005/8/layout/cycle4"/>
    <dgm:cxn modelId="{4220E0C6-1500-42AF-8B16-65263D2D92AE}" type="presOf" srcId="{76792D97-DEC6-4983-A969-35C5D64BAA3E}" destId="{A1A61CD5-AD6C-4875-A5A4-BC5BB229FFC7}" srcOrd="0" destOrd="0" presId="urn:microsoft.com/office/officeart/2005/8/layout/cycle4"/>
    <dgm:cxn modelId="{7C5C57C8-3430-4D0C-8F9F-B5368F470409}" srcId="{4E630A90-141F-4D81-99E1-208FF4102758}" destId="{8DFCA9C2-7417-45A3-A3F0-914A78BA5274}" srcOrd="3" destOrd="0" parTransId="{CAC2B649-28C5-4BFE-B1A7-7FF40627C8AC}" sibTransId="{3B7A6AED-6858-4FF8-B416-564C93B6D290}"/>
    <dgm:cxn modelId="{8ECAAFCF-FDF9-4DDF-922A-490C65146A3C}" srcId="{4E630A90-141F-4D81-99E1-208FF4102758}" destId="{452D71CB-85D4-4BCA-990C-81A924C87401}" srcOrd="0" destOrd="0" parTransId="{3EE4B9F7-E1E4-41D8-8B0D-189BEF059455}" sibTransId="{3AE5B33D-E99B-4DEF-B00F-4A7F001D358E}"/>
    <dgm:cxn modelId="{72B41FD0-225B-4AAB-A596-94F3F5E15031}" srcId="{452D71CB-85D4-4BCA-990C-81A924C87401}" destId="{8DBF2D5D-A4FE-42D1-B3F1-70910CB33037}" srcOrd="0" destOrd="0" parTransId="{D763F912-0B09-42F8-8140-87DA4A8CC8F1}" sibTransId="{DA71D300-24F5-4507-AEFC-8B6FAB5C23AC}"/>
    <dgm:cxn modelId="{6C3D67D3-26DC-4BA0-A32D-5A130BC549E4}" type="presOf" srcId="{B0642C28-C9D4-43B7-8E5A-27EF0961D93A}" destId="{5F10DBB6-A0C6-4EB2-A38B-0222540D8E35}" srcOrd="0" destOrd="0" presId="urn:microsoft.com/office/officeart/2005/8/layout/cycle4"/>
    <dgm:cxn modelId="{D8C895F3-5A5C-40F6-BFC9-23927F2AE96F}" type="presOf" srcId="{B0642C28-C9D4-43B7-8E5A-27EF0961D93A}" destId="{C537AB6E-F76F-4ECC-99EE-E0A2A1C885DF}" srcOrd="1" destOrd="0" presId="urn:microsoft.com/office/officeart/2005/8/layout/cycle4"/>
    <dgm:cxn modelId="{4F56EFF6-CBEC-4513-9BD1-E85912FD2FBE}" srcId="{4E630A90-141F-4D81-99E1-208FF4102758}" destId="{76792D97-DEC6-4983-A969-35C5D64BAA3E}" srcOrd="1" destOrd="0" parTransId="{8168F611-8E34-4481-90B3-F3EA20B4B6A4}" sibTransId="{B906F9BB-9AC9-4A77-B39C-5962AB9597B7}"/>
    <dgm:cxn modelId="{D67C5DF7-6015-4C0F-AE0B-9B124E8E0620}" srcId="{8DFCA9C2-7417-45A3-A3F0-914A78BA5274}" destId="{6947C96E-809C-4465-828C-A58FA4761479}" srcOrd="0" destOrd="0" parTransId="{35D369D7-EE5F-4369-A9DB-E5145F2E38A9}" sibTransId="{2B1600DB-6716-4A09-B234-281731E29E7E}"/>
    <dgm:cxn modelId="{53D58EF7-0875-44AD-A21C-5E62F8E86ADA}" srcId="{3BBB799C-FBDF-490C-863F-D1D351A4E3A4}" destId="{46AB2F2F-6A50-4EAC-91CD-66C81161F586}" srcOrd="0" destOrd="0" parTransId="{6837956B-B3B7-4A36-8541-7C54BA3BD548}" sibTransId="{4092138E-45C3-4029-ABDB-3BBE94A9B239}"/>
    <dgm:cxn modelId="{9CF0F823-1867-49D1-A64A-D5C898B5959B}" type="presParOf" srcId="{6305D657-C7B9-479F-8423-5C3D9BBAE59D}" destId="{305C7CFE-1C11-44E1-9164-5A9D9D963DA0}" srcOrd="0" destOrd="0" presId="urn:microsoft.com/office/officeart/2005/8/layout/cycle4"/>
    <dgm:cxn modelId="{6C6EF443-CBB0-4995-9592-41439699F142}" type="presParOf" srcId="{305C7CFE-1C11-44E1-9164-5A9D9D963DA0}" destId="{0CCC53BB-2502-4830-9E58-0372B4DC4257}" srcOrd="0" destOrd="0" presId="urn:microsoft.com/office/officeart/2005/8/layout/cycle4"/>
    <dgm:cxn modelId="{8B804593-AD83-4F6D-8C96-023A7F6E5996}" type="presParOf" srcId="{0CCC53BB-2502-4830-9E58-0372B4DC4257}" destId="{0364F61D-B9E3-4DF2-9124-189DC7A77B55}" srcOrd="0" destOrd="0" presId="urn:microsoft.com/office/officeart/2005/8/layout/cycle4"/>
    <dgm:cxn modelId="{5C4F8A86-0117-495C-AB39-61F3F5DCBC4C}" type="presParOf" srcId="{0CCC53BB-2502-4830-9E58-0372B4DC4257}" destId="{C4A98DAD-0454-41C3-88B7-0C8690C337AB}" srcOrd="1" destOrd="0" presId="urn:microsoft.com/office/officeart/2005/8/layout/cycle4"/>
    <dgm:cxn modelId="{D6A244D9-1EF9-4525-9958-89249D1725FB}" type="presParOf" srcId="{305C7CFE-1C11-44E1-9164-5A9D9D963DA0}" destId="{23DC90C6-C7FD-4EC6-BDF6-0F1DFFD2C12A}" srcOrd="1" destOrd="0" presId="urn:microsoft.com/office/officeart/2005/8/layout/cycle4"/>
    <dgm:cxn modelId="{A1D5CA90-06DE-44D1-A24E-CF0047B481AF}" type="presParOf" srcId="{23DC90C6-C7FD-4EC6-BDF6-0F1DFFD2C12A}" destId="{5F10DBB6-A0C6-4EB2-A38B-0222540D8E35}" srcOrd="0" destOrd="0" presId="urn:microsoft.com/office/officeart/2005/8/layout/cycle4"/>
    <dgm:cxn modelId="{5566E5D4-650F-4F23-9CC0-9CE8A69E196B}" type="presParOf" srcId="{23DC90C6-C7FD-4EC6-BDF6-0F1DFFD2C12A}" destId="{C537AB6E-F76F-4ECC-99EE-E0A2A1C885DF}" srcOrd="1" destOrd="0" presId="urn:microsoft.com/office/officeart/2005/8/layout/cycle4"/>
    <dgm:cxn modelId="{D0CCAE81-E139-4F58-9249-A5535C992D7E}" type="presParOf" srcId="{305C7CFE-1C11-44E1-9164-5A9D9D963DA0}" destId="{52904F6B-B25C-4743-9752-0D7E43EB60A5}" srcOrd="2" destOrd="0" presId="urn:microsoft.com/office/officeart/2005/8/layout/cycle4"/>
    <dgm:cxn modelId="{85159BCB-8034-41DB-84EE-6450A14BDFCB}" type="presParOf" srcId="{52904F6B-B25C-4743-9752-0D7E43EB60A5}" destId="{5B74EAB3-2CF2-44B7-A45D-E0AFCA9FC57E}" srcOrd="0" destOrd="0" presId="urn:microsoft.com/office/officeart/2005/8/layout/cycle4"/>
    <dgm:cxn modelId="{C0F4E6EB-1CA1-4317-8FF6-A76F8F3CA9EA}" type="presParOf" srcId="{52904F6B-B25C-4743-9752-0D7E43EB60A5}" destId="{CB7E813E-8729-42CE-BB4E-BD1F6E5A3B7C}" srcOrd="1" destOrd="0" presId="urn:microsoft.com/office/officeart/2005/8/layout/cycle4"/>
    <dgm:cxn modelId="{B3968AFA-D973-4D1A-8D34-5C0FE30CAB90}" type="presParOf" srcId="{305C7CFE-1C11-44E1-9164-5A9D9D963DA0}" destId="{3E85C842-6EA4-45BB-8624-64C926A84565}" srcOrd="3" destOrd="0" presId="urn:microsoft.com/office/officeart/2005/8/layout/cycle4"/>
    <dgm:cxn modelId="{3C383D03-7085-4A96-A3E4-03159E6BCBBB}" type="presParOf" srcId="{3E85C842-6EA4-45BB-8624-64C926A84565}" destId="{3FCDEF9B-3D20-4BE1-8B7F-F31A96948551}" srcOrd="0" destOrd="0" presId="urn:microsoft.com/office/officeart/2005/8/layout/cycle4"/>
    <dgm:cxn modelId="{F159A5FA-467F-46CC-B1C8-0A715277F261}" type="presParOf" srcId="{3E85C842-6EA4-45BB-8624-64C926A84565}" destId="{919ECF68-3AC8-4BA5-B005-1A96DC55CC5D}" srcOrd="1" destOrd="0" presId="urn:microsoft.com/office/officeart/2005/8/layout/cycle4"/>
    <dgm:cxn modelId="{EDA2856A-56EF-4AC6-BEF4-7FF626E6D59C}" type="presParOf" srcId="{305C7CFE-1C11-44E1-9164-5A9D9D963DA0}" destId="{676245AE-8A27-4462-B967-CBEFC9E42DF7}" srcOrd="4" destOrd="0" presId="urn:microsoft.com/office/officeart/2005/8/layout/cycle4"/>
    <dgm:cxn modelId="{220F29C8-E036-4769-B2A2-070AAC5C2EB4}" type="presParOf" srcId="{6305D657-C7B9-479F-8423-5C3D9BBAE59D}" destId="{AB97F4F9-7009-4D0F-A239-7DDFF4768918}" srcOrd="1" destOrd="0" presId="urn:microsoft.com/office/officeart/2005/8/layout/cycle4"/>
    <dgm:cxn modelId="{127EA404-F018-4281-81D3-16F2C363837A}" type="presParOf" srcId="{AB97F4F9-7009-4D0F-A239-7DDFF4768918}" destId="{39114F54-5EB7-4F42-80B7-46BD645A6FBB}" srcOrd="0" destOrd="0" presId="urn:microsoft.com/office/officeart/2005/8/layout/cycle4"/>
    <dgm:cxn modelId="{6EA688DB-A326-4111-9A0B-3A8F22C37B58}" type="presParOf" srcId="{AB97F4F9-7009-4D0F-A239-7DDFF4768918}" destId="{A1A61CD5-AD6C-4875-A5A4-BC5BB229FFC7}" srcOrd="1" destOrd="0" presId="urn:microsoft.com/office/officeart/2005/8/layout/cycle4"/>
    <dgm:cxn modelId="{224DE01A-9F7E-4D75-BBF8-132DB7136049}" type="presParOf" srcId="{AB97F4F9-7009-4D0F-A239-7DDFF4768918}" destId="{19776389-7FDE-4D33-870F-18A6CBC3429A}" srcOrd="2" destOrd="0" presId="urn:microsoft.com/office/officeart/2005/8/layout/cycle4"/>
    <dgm:cxn modelId="{A906CBB5-B698-41FA-A141-59D9D58D7A6A}" type="presParOf" srcId="{AB97F4F9-7009-4D0F-A239-7DDFF4768918}" destId="{949CD224-FAF9-4936-A105-6937E9FFC847}" srcOrd="3" destOrd="0" presId="urn:microsoft.com/office/officeart/2005/8/layout/cycle4"/>
    <dgm:cxn modelId="{0AAEF62D-BAF4-47E9-A2C3-156B6DFFD19F}" type="presParOf" srcId="{AB97F4F9-7009-4D0F-A239-7DDFF4768918}" destId="{4E097BF1-A52F-4E69-8399-1E9EB706BA13}" srcOrd="4" destOrd="0" presId="urn:microsoft.com/office/officeart/2005/8/layout/cycle4"/>
    <dgm:cxn modelId="{98C1E080-C5D4-4A76-87D0-3EE0414EF7B5}" type="presParOf" srcId="{6305D657-C7B9-479F-8423-5C3D9BBAE59D}" destId="{0EE092BD-333B-40CC-8140-BD72D71F5A6E}" srcOrd="2" destOrd="0" presId="urn:microsoft.com/office/officeart/2005/8/layout/cycle4"/>
    <dgm:cxn modelId="{1836E8C8-2D39-4642-A1CF-2FC82C92A87D}" type="presParOf" srcId="{6305D657-C7B9-479F-8423-5C3D9BBAE59D}" destId="{51198974-3377-49BE-BF0E-90A9B6AB1D6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74EAB3-2CF2-44B7-A45D-E0AFCA9FC57E}">
      <dsp:nvSpPr>
        <dsp:cNvPr id="0" name=""/>
        <dsp:cNvSpPr/>
      </dsp:nvSpPr>
      <dsp:spPr>
        <a:xfrm>
          <a:off x="4452723" y="3070733"/>
          <a:ext cx="2147988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Observing reaction for a certain time</a:t>
          </a:r>
          <a:endParaRPr lang="nl-NL" sz="1400" kern="1200" dirty="0"/>
        </a:p>
      </dsp:txBody>
      <dsp:txXfrm>
        <a:off x="5128948" y="3464790"/>
        <a:ext cx="1439935" cy="1023031"/>
      </dsp:txXfrm>
    </dsp:sp>
    <dsp:sp modelId="{3FCDEF9B-3D20-4BE1-8B7F-F31A96948551}">
      <dsp:nvSpPr>
        <dsp:cNvPr id="0" name=""/>
        <dsp:cNvSpPr/>
      </dsp:nvSpPr>
      <dsp:spPr>
        <a:xfrm>
          <a:off x="649228" y="3078948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Observed images are stored on storage medium (local or online)</a:t>
          </a:r>
          <a:endParaRPr lang="nl-NL" sz="1400" kern="1200" dirty="0"/>
        </a:p>
      </dsp:txBody>
      <dsp:txXfrm>
        <a:off x="681056" y="3473006"/>
        <a:ext cx="1502080" cy="1023031"/>
      </dsp:txXfrm>
    </dsp:sp>
    <dsp:sp modelId="{5F10DBB6-A0C6-4EB2-A38B-0222540D8E35}">
      <dsp:nvSpPr>
        <dsp:cNvPr id="0" name=""/>
        <dsp:cNvSpPr/>
      </dsp:nvSpPr>
      <dsp:spPr>
        <a:xfrm>
          <a:off x="4275403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Combining reaction liquid with the liquid to be examined</a:t>
          </a:r>
          <a:endParaRPr lang="nl-NL" sz="1400" kern="1200" dirty="0"/>
        </a:p>
      </dsp:txBody>
      <dsp:txXfrm>
        <a:off x="4978261" y="31828"/>
        <a:ext cx="1502080" cy="1023031"/>
      </dsp:txXfrm>
    </dsp:sp>
    <dsp:sp modelId="{0364F61D-B9E3-4DF2-9124-189DC7A77B55}">
      <dsp:nvSpPr>
        <dsp:cNvPr id="0" name=""/>
        <dsp:cNvSpPr/>
      </dsp:nvSpPr>
      <dsp:spPr>
        <a:xfrm>
          <a:off x="749994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 err="1"/>
            <a:t>Heating</a:t>
          </a:r>
          <a:r>
            <a:rPr lang="nl-NL" sz="1400" kern="1200" dirty="0"/>
            <a:t>/</a:t>
          </a:r>
          <a:r>
            <a:rPr lang="nl-NL" sz="1400" kern="1200" dirty="0" err="1"/>
            <a:t>cooling</a:t>
          </a:r>
          <a:r>
            <a:rPr lang="nl-NL" sz="1400" kern="1200" dirty="0"/>
            <a:t> liquid</a:t>
          </a:r>
        </a:p>
      </dsp:txBody>
      <dsp:txXfrm>
        <a:off x="781822" y="31828"/>
        <a:ext cx="1502080" cy="1023031"/>
      </dsp:txXfrm>
    </dsp:sp>
    <dsp:sp modelId="{39114F54-5EB7-4F42-80B7-46BD645A6FBB}">
      <dsp:nvSpPr>
        <dsp:cNvPr id="0" name=""/>
        <dsp:cNvSpPr/>
      </dsp:nvSpPr>
      <dsp:spPr>
        <a:xfrm>
          <a:off x="1579652" y="258088"/>
          <a:ext cx="1960565" cy="1960565"/>
        </a:xfrm>
        <a:prstGeom prst="pieWedg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 err="1"/>
            <a:t>Preperation</a:t>
          </a:r>
          <a:r>
            <a:rPr lang="nl-NL" sz="1600" kern="1200" dirty="0"/>
            <a:t> </a:t>
          </a:r>
          <a:r>
            <a:rPr lang="nl-NL" sz="1600" kern="1200" dirty="0" err="1"/>
            <a:t>for</a:t>
          </a:r>
          <a:r>
            <a:rPr lang="nl-NL" sz="1600" kern="1200" dirty="0"/>
            <a:t> </a:t>
          </a:r>
          <a:r>
            <a:rPr lang="nl-NL" sz="1600" kern="1200" dirty="0" err="1"/>
            <a:t>measurement</a:t>
          </a:r>
          <a:endParaRPr lang="nl-NL" sz="1600" kern="1200" dirty="0"/>
        </a:p>
      </dsp:txBody>
      <dsp:txXfrm>
        <a:off x="2153888" y="832324"/>
        <a:ext cx="1386329" cy="1386329"/>
      </dsp:txXfrm>
    </dsp:sp>
    <dsp:sp modelId="{A1A61CD5-AD6C-4875-A5A4-BC5BB229FFC7}">
      <dsp:nvSpPr>
        <dsp:cNvPr id="0" name=""/>
        <dsp:cNvSpPr/>
      </dsp:nvSpPr>
      <dsp:spPr>
        <a:xfrm rot="5400000">
          <a:off x="3630775" y="258088"/>
          <a:ext cx="1960565" cy="1960565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 err="1"/>
            <a:t>Reaction</a:t>
          </a:r>
          <a:endParaRPr lang="nl-NL" sz="1600" kern="1200" dirty="0"/>
        </a:p>
      </dsp:txBody>
      <dsp:txXfrm rot="-5400000">
        <a:off x="3630775" y="832324"/>
        <a:ext cx="1386329" cy="1386329"/>
      </dsp:txXfrm>
    </dsp:sp>
    <dsp:sp modelId="{19776389-7FDE-4D33-870F-18A6CBC3429A}">
      <dsp:nvSpPr>
        <dsp:cNvPr id="0" name=""/>
        <dsp:cNvSpPr/>
      </dsp:nvSpPr>
      <dsp:spPr>
        <a:xfrm rot="10800000">
          <a:off x="3630775" y="2309211"/>
          <a:ext cx="1960565" cy="1960565"/>
        </a:xfrm>
        <a:prstGeom prst="pieWedg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 err="1"/>
            <a:t>Observation</a:t>
          </a:r>
          <a:endParaRPr lang="nl-NL" sz="1600" kern="1200" dirty="0"/>
        </a:p>
      </dsp:txBody>
      <dsp:txXfrm rot="10800000">
        <a:off x="3630775" y="2309211"/>
        <a:ext cx="1386329" cy="1386329"/>
      </dsp:txXfrm>
    </dsp:sp>
    <dsp:sp modelId="{949CD224-FAF9-4936-A105-6937E9FFC847}">
      <dsp:nvSpPr>
        <dsp:cNvPr id="0" name=""/>
        <dsp:cNvSpPr/>
      </dsp:nvSpPr>
      <dsp:spPr>
        <a:xfrm rot="16200000">
          <a:off x="1579652" y="2309211"/>
          <a:ext cx="1960565" cy="1960565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/>
            <a:t>Record</a:t>
          </a:r>
        </a:p>
      </dsp:txBody>
      <dsp:txXfrm rot="5400000">
        <a:off x="2153888" y="2309211"/>
        <a:ext cx="1386329" cy="1386329"/>
      </dsp:txXfrm>
    </dsp:sp>
    <dsp:sp modelId="{0EE092BD-333B-40CC-8140-BD72D71F5A6E}">
      <dsp:nvSpPr>
        <dsp:cNvPr id="0" name=""/>
        <dsp:cNvSpPr/>
      </dsp:nvSpPr>
      <dsp:spPr>
        <a:xfrm>
          <a:off x="3247039" y="1856425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198974-3377-49BE-BF0E-90A9B6AB1D6D}">
      <dsp:nvSpPr>
        <dsp:cNvPr id="0" name=""/>
        <dsp:cNvSpPr/>
      </dsp:nvSpPr>
      <dsp:spPr>
        <a:xfrm rot="10800000">
          <a:off x="3247039" y="2082818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E2F979-2F93-4E67-BB70-927A3A7D86E0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F5DA10-E8F5-4D8F-A014-50A12E62472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9288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5DA10-E8F5-4D8F-A014-50A12E624729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4398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FDF71-E586-1493-83EA-11A7607CE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D64ECF5-1A33-263C-B835-145DCA6B6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63069EB-A5E7-59B2-232B-F9D37A30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921841E-8EC1-4D49-CDFD-04A77073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FA8AE0F-8B08-805C-3C3C-4CAE95C18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13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2519E-4533-E91B-2D75-2C5913ECB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A5F79AF-DFCA-16F0-8D8B-28CB5CE71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7E113F-DA51-A7A6-46C5-93C7E121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A314151-9CC1-6BB3-5907-0F61278B7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A1DAE44-E646-77EF-FB56-93D5B926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119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937E43B-D848-A6DD-F4E2-4975353286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01ECA18-A0A5-D244-E710-29574DF22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7227B9B-7645-D265-252F-0BD003BC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B464C1-8B0A-9200-FC69-9ECC591FD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4B6D7FD-808B-F1C1-6C9A-59C5FC96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8222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5BFC55-1C9B-82C0-9C49-D9B55200B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EB9890-4E71-CFA0-2C0C-AC009E273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DEEC20-4E40-52FB-A482-00599B0A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A9E616F-1C63-335F-D71C-49F9EC4DC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074B68C-6EEA-EEB2-A53F-D368E308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0080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889CA-9402-DBF7-115F-3C4EE401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CC29055-5B07-823C-DD31-F1BC66F33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4EECAD2-7C1B-1E52-5933-F0AD586DB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9559FC3-5C76-1406-8B3B-F613574F1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428AA3F-F703-31A7-87D6-F6688F07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558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CBB739-F553-0308-EABB-235FD47A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867ADD-BDF3-711F-9728-D24DC0D55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EB05EB8-331D-F444-21F0-EEE0C4E53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8247DF4-25A0-02D2-AAE0-20990971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A351D41-2CD7-F20D-57E4-4F1EEF62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14074F6-3981-4123-EB5C-AE03768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133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20B37C-1D48-112C-7CF5-65D17FF76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913485-680B-5475-A240-E82089BA6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380C44C-A73C-9EFC-3568-8BD99C0FB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0327FF2-B1EC-76E8-F233-47CE4E218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2512A9A-DD08-5057-1C8B-6F7CD2E65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FBEC6BB-309D-C93C-5C27-B187F18F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864C0C9-181F-D2B0-3758-BB35F3C6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A376E2F-CEB6-1F76-A9E0-02D84446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62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D8FC5C-B679-B3CB-86CE-A540F6596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141E492-4750-C599-FCDE-A0C571566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3C15F35-973F-162E-0811-2BD07B536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F4E1B0B-0382-B10B-5B31-0786133D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048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5BEA2A4-876B-CCBF-98FE-2B7EF289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B015085-EEB1-1E95-DFE5-EFE61367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40E350D-83DF-5B26-030C-618C3E96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4837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C2E2FD-579D-C7CF-B2D0-A655969D1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7CB1AF-C9B8-17B2-42CD-AA8A82DEC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7BF582-37EA-5F33-AFD9-23176981B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FBB35B0-3673-DB62-59EA-5C338B49E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4C68934-FC40-70DF-406E-AC162F964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71B82B6-5F38-2A27-0306-EC366BAA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014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B4564C-D24C-40A4-FC5C-8FC6737D7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86270CC-078A-4B1A-FFA4-3E1FF2F1E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71573F-07DE-CDD7-7F6A-7C9F12F43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B646C35-DEBF-3103-B816-A5839B3EA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00085BF-9BB1-FE5A-BEEB-74208428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D7C8CDE-D06A-ACC2-431B-ABB19E3C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2570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1B2A41D-E863-97EC-2C3E-ECA7F6DD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7CE9BAD-4CF6-5368-D76A-480D51DB0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5AB7BD4-9738-0E9C-339F-D709A85A77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78D63-F7BD-4F60-AFA7-C2DD6D98AB65}" type="datetimeFigureOut">
              <a:rPr lang="nl-NL" smtClean="0"/>
              <a:t>3-11-2022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CABD60-B037-D75B-D7EB-D0CBAE6F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BC90AE1-5729-826D-844B-603E33A6FF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665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The Rastaban project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For researching and monitoring at micro level</a:t>
            </a:r>
            <a:endParaRPr lang="nl-NL" dirty="0"/>
          </a:p>
        </p:txBody>
      </p:sp>
      <p:pic>
        <p:nvPicPr>
          <p:cNvPr id="4098" name="Picture 2" descr="Microscope Drawing - How To Draw A Microscope Step By Step">
            <a:extLst>
              <a:ext uri="{FF2B5EF4-FFF2-40B4-BE49-F238E27FC236}">
                <a16:creationId xmlns:a16="http://schemas.microsoft.com/office/drawing/2014/main" id="{DF3B6372-962C-4A6E-4C3A-0EF7583C37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0" t="21687" r="22265" b="21553"/>
          <a:stretch/>
        </p:blipFill>
        <p:spPr bwMode="auto">
          <a:xfrm>
            <a:off x="9945329" y="2213742"/>
            <a:ext cx="1445342" cy="208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705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4" y="615150"/>
            <a:ext cx="10044023" cy="877729"/>
          </a:xfrm>
        </p:spPr>
        <p:txBody>
          <a:bodyPr anchor="ctr">
            <a:normAutofit/>
          </a:bodyPr>
          <a:lstStyle/>
          <a:p>
            <a:r>
              <a:rPr lang="nl-NL" sz="4000" dirty="0" err="1"/>
              <a:t>Future</a:t>
            </a:r>
            <a:r>
              <a:rPr lang="nl-NL" sz="4000" dirty="0"/>
              <a:t> </a:t>
            </a:r>
            <a:r>
              <a:rPr lang="nl-NL" sz="4000" dirty="0" err="1"/>
              <a:t>Plans</a:t>
            </a:r>
            <a:endParaRPr lang="nl-NL" sz="4000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29DCE31A-7584-5FE8-678A-9F7229E93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776" y="1825625"/>
            <a:ext cx="1767993" cy="1767993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36D009FB-B67B-ED1D-FABE-B5ED0E92D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1951" y="4005509"/>
            <a:ext cx="1775614" cy="1798476"/>
          </a:xfrm>
          <a:prstGeom prst="rect">
            <a:avLst/>
          </a:prstGeom>
        </p:spPr>
      </p:pic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3964CB18-20F8-1B3E-1A1D-38F812C29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 </a:t>
            </a:r>
            <a:r>
              <a:rPr lang="nl-NL" dirty="0" err="1"/>
              <a:t>general</a:t>
            </a:r>
            <a:endParaRPr lang="nl-NL" dirty="0"/>
          </a:p>
          <a:p>
            <a:pPr lvl="1"/>
            <a:r>
              <a:rPr lang="nl-NL" dirty="0"/>
              <a:t>Portable</a:t>
            </a:r>
          </a:p>
          <a:p>
            <a:pPr lvl="1"/>
            <a:r>
              <a:rPr lang="nl-NL" dirty="0" err="1"/>
              <a:t>Increased</a:t>
            </a:r>
            <a:r>
              <a:rPr lang="nl-NL" dirty="0"/>
              <a:t> </a:t>
            </a:r>
            <a:r>
              <a:rPr lang="nl-NL" dirty="0" err="1"/>
              <a:t>effiency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More </a:t>
            </a:r>
            <a:r>
              <a:rPr lang="nl-NL" dirty="0" err="1"/>
              <a:t>robust</a:t>
            </a:r>
            <a:endParaRPr lang="nl-NL" dirty="0"/>
          </a:p>
          <a:p>
            <a:endParaRPr lang="nl-NL" dirty="0"/>
          </a:p>
          <a:p>
            <a:r>
              <a:rPr lang="nl-NL" dirty="0"/>
              <a:t>Water </a:t>
            </a:r>
            <a:r>
              <a:rPr lang="nl-NL" dirty="0" err="1"/>
              <a:t>Quality</a:t>
            </a:r>
            <a:r>
              <a:rPr lang="nl-NL" dirty="0"/>
              <a:t> Monitor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 dirty="0"/>
              <a:t>Public health</a:t>
            </a:r>
          </a:p>
          <a:p>
            <a:r>
              <a:rPr lang="nl-NL" dirty="0"/>
              <a:t>DNA 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93625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Fixed Star Etamin – Astrology King">
            <a:extLst>
              <a:ext uri="{FF2B5EF4-FFF2-40B4-BE49-F238E27FC236}">
                <a16:creationId xmlns:a16="http://schemas.microsoft.com/office/drawing/2014/main" id="{C22C9719-4EB0-E1E9-4F6F-BB2E9EBA80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39C6C9-7775-B3FF-61B8-3C0C6A7D0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nl-NL" sz="4000" dirty="0">
                <a:solidFill>
                  <a:srgbClr val="FFFFFF"/>
                </a:solidFill>
              </a:rPr>
              <a:t>Summary</a:t>
            </a:r>
          </a:p>
        </p:txBody>
      </p: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273455-8F09-208E-C83B-48DE8A037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nl-NL" sz="2000" dirty="0">
                <a:solidFill>
                  <a:srgbClr val="FFFFFF"/>
                </a:solidFill>
              </a:rPr>
              <a:t>HCL</a:t>
            </a:r>
          </a:p>
          <a:p>
            <a:r>
              <a:rPr lang="nl-NL" sz="2000" dirty="0">
                <a:solidFill>
                  <a:srgbClr val="FFFFFF"/>
                </a:solidFill>
              </a:rPr>
              <a:t>Goal Rastaban</a:t>
            </a:r>
          </a:p>
          <a:p>
            <a:r>
              <a:rPr lang="nl-NL" sz="2000" dirty="0">
                <a:solidFill>
                  <a:srgbClr val="FFFFFF"/>
                </a:solidFill>
              </a:rPr>
              <a:t>My </a:t>
            </a:r>
            <a:r>
              <a:rPr lang="nl-NL" sz="2000" dirty="0" err="1">
                <a:solidFill>
                  <a:srgbClr val="FFFFFF"/>
                </a:solidFill>
              </a:rPr>
              <a:t>Contribution</a:t>
            </a:r>
            <a:endParaRPr lang="nl-NL" sz="2000" dirty="0">
              <a:solidFill>
                <a:srgbClr val="FFFFFF"/>
              </a:solidFill>
            </a:endParaRPr>
          </a:p>
          <a:p>
            <a:r>
              <a:rPr lang="nl-NL" sz="2000" dirty="0" err="1">
                <a:solidFill>
                  <a:srgbClr val="FFFFFF"/>
                </a:solidFill>
              </a:rPr>
              <a:t>Future</a:t>
            </a:r>
            <a:r>
              <a:rPr lang="nl-NL" sz="2000" dirty="0">
                <a:solidFill>
                  <a:srgbClr val="FFFFFF"/>
                </a:solidFill>
              </a:rPr>
              <a:t> goals</a:t>
            </a:r>
          </a:p>
        </p:txBody>
      </p:sp>
    </p:spTree>
    <p:extLst>
      <p:ext uri="{BB962C8B-B14F-4D97-AF65-F5344CB8AC3E}">
        <p14:creationId xmlns:p14="http://schemas.microsoft.com/office/powerpoint/2010/main" val="1620846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4E6662-15F9-01A5-6942-C1759730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Presentation </a:t>
            </a:r>
            <a:r>
              <a:rPr lang="nl-NL" dirty="0" err="1"/>
              <a:t>layout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0BF5937-5C6A-A5F6-C929-EB59440C7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</a:t>
            </a:r>
            <a:r>
              <a:rPr lang="en-US" dirty="0" err="1"/>
              <a:t>Rastaban</a:t>
            </a:r>
            <a:endParaRPr lang="en-US" dirty="0"/>
          </a:p>
          <a:p>
            <a:r>
              <a:rPr lang="en-US" dirty="0"/>
              <a:t>Background/History </a:t>
            </a:r>
            <a:r>
              <a:rPr lang="en-US" dirty="0" err="1"/>
              <a:t>Rastaban</a:t>
            </a:r>
            <a:endParaRPr lang="en-US" dirty="0"/>
          </a:p>
          <a:p>
            <a:r>
              <a:rPr lang="en-US" dirty="0"/>
              <a:t>My contribution to </a:t>
            </a:r>
            <a:r>
              <a:rPr lang="en-US" dirty="0" err="1"/>
              <a:t>Rastaban</a:t>
            </a:r>
            <a:endParaRPr lang="en-US" dirty="0"/>
          </a:p>
          <a:p>
            <a:r>
              <a:rPr lang="en-US" dirty="0"/>
              <a:t>Plans for the future</a:t>
            </a:r>
          </a:p>
          <a:p>
            <a:r>
              <a:rPr lang="en-US" dirty="0"/>
              <a:t>Summary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7476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Introduction</a:t>
            </a:r>
            <a:r>
              <a:rPr lang="nl-NL" dirty="0"/>
              <a:t> Rastaban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609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89077C-8341-B429-458B-841F783DE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Introduction</a:t>
            </a:r>
            <a:r>
              <a:rPr lang="nl-NL" dirty="0"/>
              <a:t>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649947E-5EE5-4E13-5914-0AD39379D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4605"/>
            <a:ext cx="4579374" cy="2566221"/>
          </a:xfrm>
        </p:spPr>
        <p:txBody>
          <a:bodyPr/>
          <a:lstStyle/>
          <a:p>
            <a:r>
              <a:rPr lang="en-US" dirty="0"/>
              <a:t>Goal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Observe Water Quality</a:t>
            </a:r>
          </a:p>
          <a:p>
            <a:r>
              <a:rPr lang="en-US" dirty="0"/>
              <a:t>Process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Automatic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Manually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FE0EC44-5407-9EC5-C749-0A74850D70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588808"/>
              </p:ext>
            </p:extLst>
          </p:nvPr>
        </p:nvGraphicFramePr>
        <p:xfrm>
          <a:off x="5247150" y="1297858"/>
          <a:ext cx="7170994" cy="4527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Video presentatie ingekort_Trim">
            <a:hlinkClick r:id="" action="ppaction://media"/>
            <a:extLst>
              <a:ext uri="{FF2B5EF4-FFF2-40B4-BE49-F238E27FC236}">
                <a16:creationId xmlns:a16="http://schemas.microsoft.com/office/drawing/2014/main" id="{5F32B642-2E4A-40AD-47FF-6468ED0F3E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208664" cy="686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74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7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Background Rastaban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27836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25ECFEA5-512D-7E60-5706-EF7F01AFB3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35" t="6437" r="12824" b="18232"/>
          <a:stretch/>
        </p:blipFill>
        <p:spPr>
          <a:xfrm>
            <a:off x="6333257" y="1690688"/>
            <a:ext cx="4294132" cy="3758996"/>
          </a:xfrm>
          <a:prstGeom prst="rect">
            <a:avLst/>
          </a:prstGeom>
        </p:spPr>
      </p:pic>
      <p:pic>
        <p:nvPicPr>
          <p:cNvPr id="7" name="Afbeelding 6" descr="Afbeelding met tekst, binnen, werktafel&#10;&#10;Automatisch gegenereerde beschrijving">
            <a:extLst>
              <a:ext uri="{FF2B5EF4-FFF2-40B4-BE49-F238E27FC236}">
                <a16:creationId xmlns:a16="http://schemas.microsoft.com/office/drawing/2014/main" id="{2238C20B-1464-3409-F70E-D2FE6B5DE9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326" y="1690688"/>
            <a:ext cx="5011994" cy="37589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C44A972-B0E2-05FF-E20D-36C4C2EA5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Background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8975FA-6D56-E59F-D447-C9C60ABD6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Company</a:t>
            </a:r>
          </a:p>
          <a:p>
            <a:pPr lvl="1"/>
            <a:r>
              <a:rPr lang="en-US" dirty="0"/>
              <a:t>HCL</a:t>
            </a:r>
          </a:p>
          <a:p>
            <a:pPr lvl="1"/>
            <a:r>
              <a:rPr lang="en-US" dirty="0"/>
              <a:t>Members</a:t>
            </a:r>
          </a:p>
          <a:p>
            <a:pPr lvl="2"/>
            <a:r>
              <a:rPr lang="en-US" dirty="0"/>
              <a:t>EE-IPD</a:t>
            </a:r>
          </a:p>
          <a:p>
            <a:pPr lvl="2"/>
            <a:r>
              <a:rPr lang="en-US" dirty="0"/>
              <a:t>S3-S8</a:t>
            </a:r>
          </a:p>
          <a:p>
            <a:pPr lvl="1"/>
            <a:r>
              <a:rPr lang="en-US" dirty="0"/>
              <a:t>Subjects</a:t>
            </a:r>
          </a:p>
          <a:p>
            <a:pPr lvl="1"/>
            <a:r>
              <a:rPr lang="en-US" dirty="0"/>
              <a:t>Activities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Previous </a:t>
            </a:r>
            <a:r>
              <a:rPr lang="en-US" dirty="0" err="1"/>
              <a:t>Rastaban</a:t>
            </a:r>
            <a:r>
              <a:rPr lang="en-US" dirty="0"/>
              <a:t> groups</a:t>
            </a:r>
          </a:p>
          <a:p>
            <a:pPr lvl="1"/>
            <a:r>
              <a:rPr lang="en-US" dirty="0"/>
              <a:t>S4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Focus: Camera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S6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Focus: Spectrometer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629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My </a:t>
            </a:r>
            <a:r>
              <a:rPr lang="nl-NL" dirty="0" err="1"/>
              <a:t>contribution</a:t>
            </a:r>
            <a:r>
              <a:rPr lang="nl-NL" dirty="0"/>
              <a:t> </a:t>
            </a:r>
            <a:r>
              <a:rPr lang="en-US" dirty="0"/>
              <a:t>to</a:t>
            </a:r>
            <a:r>
              <a:rPr lang="nl-NL" dirty="0"/>
              <a:t> Rastaban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30268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My </a:t>
            </a:r>
            <a:r>
              <a:rPr lang="nl-NL" dirty="0" err="1"/>
              <a:t>contribution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0585F9-DFEA-6B9A-171B-8F407B8B3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nl-NL" dirty="0"/>
              <a:t>In </a:t>
            </a:r>
            <a:r>
              <a:rPr lang="nl-NL" dirty="0" err="1"/>
              <a:t>general</a:t>
            </a:r>
            <a:endParaRPr lang="nl-NL" dirty="0"/>
          </a:p>
          <a:p>
            <a:pPr lvl="1"/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functional</a:t>
            </a:r>
            <a:r>
              <a:rPr lang="nl-NL" dirty="0"/>
              <a:t> prototype</a:t>
            </a:r>
          </a:p>
          <a:p>
            <a:pPr lvl="1"/>
            <a:r>
              <a:rPr lang="nl-NL" dirty="0" err="1"/>
              <a:t>Size</a:t>
            </a:r>
            <a:r>
              <a:rPr lang="nl-NL" dirty="0"/>
              <a:t> </a:t>
            </a:r>
            <a:r>
              <a:rPr lang="nl-NL" dirty="0" err="1"/>
              <a:t>reduction</a:t>
            </a:r>
            <a:endParaRPr lang="nl-NL" dirty="0"/>
          </a:p>
          <a:p>
            <a:pPr lvl="1"/>
            <a:r>
              <a:rPr lang="nl-NL" dirty="0" err="1"/>
              <a:t>Increase</a:t>
            </a:r>
            <a:r>
              <a:rPr lang="nl-NL" dirty="0"/>
              <a:t> </a:t>
            </a:r>
            <a:r>
              <a:rPr lang="nl-NL" dirty="0" err="1"/>
              <a:t>robustness</a:t>
            </a:r>
            <a:endParaRPr lang="nl-NL" dirty="0"/>
          </a:p>
          <a:p>
            <a:endParaRPr lang="nl-NL" dirty="0"/>
          </a:p>
          <a:p>
            <a:r>
              <a:rPr lang="nl-NL" dirty="0"/>
              <a:t>PCB</a:t>
            </a:r>
          </a:p>
          <a:p>
            <a:pPr lvl="1"/>
            <a:r>
              <a:rPr lang="nl-NL" dirty="0"/>
              <a:t>Goal</a:t>
            </a:r>
          </a:p>
          <a:p>
            <a:pPr lvl="1"/>
            <a:r>
              <a:rPr lang="nl-NL" dirty="0"/>
              <a:t>EMC/ESD</a:t>
            </a:r>
          </a:p>
          <a:p>
            <a:pPr lvl="1"/>
            <a:r>
              <a:rPr lang="nl-NL" dirty="0"/>
              <a:t>KICAD6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/>
              <a:t>Pluggins</a:t>
            </a:r>
          </a:p>
          <a:p>
            <a:r>
              <a:rPr lang="nl-NL" dirty="0"/>
              <a:t>Software</a:t>
            </a:r>
          </a:p>
          <a:p>
            <a:pPr lvl="1"/>
            <a:r>
              <a:rPr lang="nl-NL" dirty="0"/>
              <a:t>Goal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/>
              <a:t>Control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pheriperals</a:t>
            </a:r>
            <a:endParaRPr lang="nl-NL" dirty="0"/>
          </a:p>
          <a:p>
            <a:pPr lvl="1"/>
            <a:r>
              <a:rPr lang="nl-NL" dirty="0" err="1"/>
              <a:t>PyQt</a:t>
            </a:r>
            <a:endParaRPr lang="nl-NL" dirty="0"/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/>
              <a:t>GUI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 err="1"/>
              <a:t>Qt</a:t>
            </a:r>
            <a:r>
              <a:rPr lang="nl-NL" dirty="0"/>
              <a:t> </a:t>
            </a:r>
            <a:r>
              <a:rPr lang="nl-NL" dirty="0" err="1"/>
              <a:t>Functions</a:t>
            </a:r>
            <a:endParaRPr lang="nl-NL" dirty="0"/>
          </a:p>
          <a:p>
            <a:pPr marL="914400" lvl="2" indent="0">
              <a:buNone/>
            </a:pP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1EF402B-E888-A6BA-39BE-209154DC3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123" y="1568525"/>
            <a:ext cx="5048735" cy="4608438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57C61C6-C0C7-B9C7-9F4C-D337F9B8A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815" y="1440487"/>
            <a:ext cx="5195349" cy="486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77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Future</a:t>
            </a:r>
            <a:r>
              <a:rPr lang="nl-NL" dirty="0"/>
              <a:t> </a:t>
            </a:r>
            <a:r>
              <a:rPr lang="nl-NL" dirty="0" err="1"/>
              <a:t>Plans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946808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156</Words>
  <Application>Microsoft Office PowerPoint</Application>
  <PresentationFormat>Breedbeeld</PresentationFormat>
  <Paragraphs>73</Paragraphs>
  <Slides>11</Slides>
  <Notes>1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Kantoorthema</vt:lpstr>
      <vt:lpstr>The Rastaban project</vt:lpstr>
      <vt:lpstr>Presentation layout</vt:lpstr>
      <vt:lpstr>Introduction Rastaban</vt:lpstr>
      <vt:lpstr>Introduction Rastaban</vt:lpstr>
      <vt:lpstr>Background Rastaban</vt:lpstr>
      <vt:lpstr>Background Rastaban</vt:lpstr>
      <vt:lpstr>My contribution to Rastaban</vt:lpstr>
      <vt:lpstr>My contribution to Rastaban</vt:lpstr>
      <vt:lpstr>Future Plans</vt:lpstr>
      <vt:lpstr>Future Plans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Casper Tak</dc:title>
  <dc:creator>Casper Tak</dc:creator>
  <cp:lastModifiedBy>Casper Tak</cp:lastModifiedBy>
  <cp:revision>1</cp:revision>
  <dcterms:created xsi:type="dcterms:W3CDTF">2022-10-19T14:31:13Z</dcterms:created>
  <dcterms:modified xsi:type="dcterms:W3CDTF">2022-11-03T12:03:25Z</dcterms:modified>
</cp:coreProperties>
</file>

<file path=docProps/thumbnail.jpeg>
</file>